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261" r:id="rId2"/>
  </p:sldIdLst>
  <p:sldSz cx="30275213" cy="4280376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2087805" algn="l" rtl="0" fontAlgn="base">
      <a:spcBef>
        <a:spcPct val="0"/>
      </a:spcBef>
      <a:spcAft>
        <a:spcPct val="0"/>
      </a:spcAft>
      <a:defRPr kern="1200">
        <a:solidFill>
          <a:schemeClr val="tx1"/>
        </a:solidFill>
        <a:latin typeface="Arial" charset="0"/>
        <a:ea typeface="+mn-ea"/>
        <a:cs typeface="Arial" charset="0"/>
      </a:defRPr>
    </a:lvl2pPr>
    <a:lvl3pPr marL="4175615" algn="l" rtl="0" fontAlgn="base">
      <a:spcBef>
        <a:spcPct val="0"/>
      </a:spcBef>
      <a:spcAft>
        <a:spcPct val="0"/>
      </a:spcAft>
      <a:defRPr kern="1200">
        <a:solidFill>
          <a:schemeClr val="tx1"/>
        </a:solidFill>
        <a:latin typeface="Arial" charset="0"/>
        <a:ea typeface="+mn-ea"/>
        <a:cs typeface="Arial" charset="0"/>
      </a:defRPr>
    </a:lvl3pPr>
    <a:lvl4pPr marL="6263420" algn="l" rtl="0" fontAlgn="base">
      <a:spcBef>
        <a:spcPct val="0"/>
      </a:spcBef>
      <a:spcAft>
        <a:spcPct val="0"/>
      </a:spcAft>
      <a:defRPr kern="1200">
        <a:solidFill>
          <a:schemeClr val="tx1"/>
        </a:solidFill>
        <a:latin typeface="Arial" charset="0"/>
        <a:ea typeface="+mn-ea"/>
        <a:cs typeface="Arial" charset="0"/>
      </a:defRPr>
    </a:lvl4pPr>
    <a:lvl5pPr marL="8351225" algn="l" rtl="0" fontAlgn="base">
      <a:spcBef>
        <a:spcPct val="0"/>
      </a:spcBef>
      <a:spcAft>
        <a:spcPct val="0"/>
      </a:spcAft>
      <a:defRPr kern="1200">
        <a:solidFill>
          <a:schemeClr val="tx1"/>
        </a:solidFill>
        <a:latin typeface="Arial" charset="0"/>
        <a:ea typeface="+mn-ea"/>
        <a:cs typeface="Arial" charset="0"/>
      </a:defRPr>
    </a:lvl5pPr>
    <a:lvl6pPr marL="10439035" algn="l" defTabSz="4175615" rtl="0" eaLnBrk="1" latinLnBrk="0" hangingPunct="1">
      <a:defRPr kern="1200">
        <a:solidFill>
          <a:schemeClr val="tx1"/>
        </a:solidFill>
        <a:latin typeface="Arial" charset="0"/>
        <a:ea typeface="+mn-ea"/>
        <a:cs typeface="Arial" charset="0"/>
      </a:defRPr>
    </a:lvl6pPr>
    <a:lvl7pPr marL="12526840" algn="l" defTabSz="4175615" rtl="0" eaLnBrk="1" latinLnBrk="0" hangingPunct="1">
      <a:defRPr kern="1200">
        <a:solidFill>
          <a:schemeClr val="tx1"/>
        </a:solidFill>
        <a:latin typeface="Arial" charset="0"/>
        <a:ea typeface="+mn-ea"/>
        <a:cs typeface="Arial" charset="0"/>
      </a:defRPr>
    </a:lvl7pPr>
    <a:lvl8pPr marL="14614645" algn="l" defTabSz="4175615" rtl="0" eaLnBrk="1" latinLnBrk="0" hangingPunct="1">
      <a:defRPr kern="1200">
        <a:solidFill>
          <a:schemeClr val="tx1"/>
        </a:solidFill>
        <a:latin typeface="Arial" charset="0"/>
        <a:ea typeface="+mn-ea"/>
        <a:cs typeface="Arial" charset="0"/>
      </a:defRPr>
    </a:lvl8pPr>
    <a:lvl9pPr marL="16702455" algn="l" defTabSz="4175615"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987" userDrawn="1">
          <p15:clr>
            <a:srgbClr val="A4A3A4"/>
          </p15:clr>
        </p15:guide>
        <p15:guide id="2" orient="horz" pos="23391" userDrawn="1">
          <p15:clr>
            <a:srgbClr val="A4A3A4"/>
          </p15:clr>
        </p15:guide>
        <p15:guide id="3" orient="horz" pos="13484" userDrawn="1">
          <p15:clr>
            <a:srgbClr val="A4A3A4"/>
          </p15:clr>
        </p15:guide>
        <p15:guide id="4" pos="1127" userDrawn="1">
          <p15:clr>
            <a:srgbClr val="A4A3A4"/>
          </p15:clr>
        </p15:guide>
        <p15:guide id="5" pos="9537" userDrawn="1">
          <p15:clr>
            <a:srgbClr val="A4A3A4"/>
          </p15:clr>
        </p15:guide>
        <p15:guide id="6" pos="179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abó Emília Rita PhD" initials="SERP" lastIdx="4" clrIdx="0">
    <p:extLst>
      <p:ext uri="{19B8F6BF-5375-455C-9EA6-DF929625EA0E}">
        <p15:presenceInfo xmlns:p15="http://schemas.microsoft.com/office/powerpoint/2012/main" userId="S-1-5-21-1659589918-940933984-1157205611-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84"/>
  </p:normalViewPr>
  <p:slideViewPr>
    <p:cSldViewPr snapToGrid="0" showGuides="1">
      <p:cViewPr>
        <p:scale>
          <a:sx n="40" d="100"/>
          <a:sy n="40" d="100"/>
        </p:scale>
        <p:origin x="14" y="-2184"/>
      </p:cViewPr>
      <p:guideLst>
        <p:guide orient="horz" pos="4987"/>
        <p:guide orient="horz" pos="23391"/>
        <p:guide orient="horz" pos="13484"/>
        <p:guide pos="1127"/>
        <p:guide pos="9537"/>
        <p:guide pos="17944"/>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074530-62B5-4946-899E-989C8C21C67A}" type="datetimeFigureOut">
              <a:rPr lang="cs-CZ" smtClean="0"/>
              <a:t>17.06.2024</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010A0F-8974-4FBE-83E2-D671DC57D6DC}" type="slidenum">
              <a:rPr lang="cs-CZ" smtClean="0"/>
              <a:t>‹#›</a:t>
            </a:fld>
            <a:endParaRPr lang="cs-CZ"/>
          </a:p>
        </p:txBody>
      </p:sp>
    </p:spTree>
    <p:extLst>
      <p:ext uri="{BB962C8B-B14F-4D97-AF65-F5344CB8AC3E}">
        <p14:creationId xmlns:p14="http://schemas.microsoft.com/office/powerpoint/2010/main" val="2479523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10C1676-75CC-47DF-B6F8-7B04CEB5C258}" type="datetimeFigureOut">
              <a:rPr lang="cs-CZ"/>
              <a:pPr>
                <a:defRPr/>
              </a:pPr>
              <a:t>17.06.2024</a:t>
            </a:fld>
            <a:endParaRPr lang="cs-CZ"/>
          </a:p>
        </p:txBody>
      </p:sp>
      <p:sp>
        <p:nvSpPr>
          <p:cNvPr id="4" name="Zástupný symbol pro obrázek snímku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264F2C3-F260-4FCF-8ABC-65A4DB4F2F1F}" type="slidenum">
              <a:rPr lang="cs-CZ"/>
              <a:pPr>
                <a:defRPr/>
              </a:pPr>
              <a:t>‹#›</a:t>
            </a:fld>
            <a:endParaRPr lang="cs-CZ"/>
          </a:p>
        </p:txBody>
      </p:sp>
    </p:spTree>
    <p:extLst>
      <p:ext uri="{BB962C8B-B14F-4D97-AF65-F5344CB8AC3E}">
        <p14:creationId xmlns:p14="http://schemas.microsoft.com/office/powerpoint/2010/main" val="19761376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5605" kern="1200">
        <a:solidFill>
          <a:schemeClr val="tx1"/>
        </a:solidFill>
        <a:latin typeface="+mn-lt"/>
        <a:ea typeface="+mn-ea"/>
        <a:cs typeface="+mn-cs"/>
      </a:defRPr>
    </a:lvl1pPr>
    <a:lvl2pPr marL="2087805" algn="l" rtl="0" fontAlgn="base">
      <a:spcBef>
        <a:spcPct val="30000"/>
      </a:spcBef>
      <a:spcAft>
        <a:spcPct val="0"/>
      </a:spcAft>
      <a:defRPr sz="5605" kern="1200">
        <a:solidFill>
          <a:schemeClr val="tx1"/>
        </a:solidFill>
        <a:latin typeface="+mn-lt"/>
        <a:ea typeface="+mn-ea"/>
        <a:cs typeface="+mn-cs"/>
      </a:defRPr>
    </a:lvl2pPr>
    <a:lvl3pPr marL="4175615" algn="l" rtl="0" fontAlgn="base">
      <a:spcBef>
        <a:spcPct val="30000"/>
      </a:spcBef>
      <a:spcAft>
        <a:spcPct val="0"/>
      </a:spcAft>
      <a:defRPr sz="5605" kern="1200">
        <a:solidFill>
          <a:schemeClr val="tx1"/>
        </a:solidFill>
        <a:latin typeface="+mn-lt"/>
        <a:ea typeface="+mn-ea"/>
        <a:cs typeface="+mn-cs"/>
      </a:defRPr>
    </a:lvl3pPr>
    <a:lvl4pPr marL="6263420" algn="l" rtl="0" fontAlgn="base">
      <a:spcBef>
        <a:spcPct val="30000"/>
      </a:spcBef>
      <a:spcAft>
        <a:spcPct val="0"/>
      </a:spcAft>
      <a:defRPr sz="5605" kern="1200">
        <a:solidFill>
          <a:schemeClr val="tx1"/>
        </a:solidFill>
        <a:latin typeface="+mn-lt"/>
        <a:ea typeface="+mn-ea"/>
        <a:cs typeface="+mn-cs"/>
      </a:defRPr>
    </a:lvl4pPr>
    <a:lvl5pPr marL="8351225" algn="l" rtl="0" fontAlgn="base">
      <a:spcBef>
        <a:spcPct val="30000"/>
      </a:spcBef>
      <a:spcAft>
        <a:spcPct val="0"/>
      </a:spcAft>
      <a:defRPr sz="5605" kern="1200">
        <a:solidFill>
          <a:schemeClr val="tx1"/>
        </a:solidFill>
        <a:latin typeface="+mn-lt"/>
        <a:ea typeface="+mn-ea"/>
        <a:cs typeface="+mn-cs"/>
      </a:defRPr>
    </a:lvl5pPr>
    <a:lvl6pPr marL="10439035" algn="l" defTabSz="4175615" rtl="0" eaLnBrk="1" latinLnBrk="0" hangingPunct="1">
      <a:defRPr sz="5605" kern="1200">
        <a:solidFill>
          <a:schemeClr val="tx1"/>
        </a:solidFill>
        <a:latin typeface="+mn-lt"/>
        <a:ea typeface="+mn-ea"/>
        <a:cs typeface="+mn-cs"/>
      </a:defRPr>
    </a:lvl6pPr>
    <a:lvl7pPr marL="12526840" algn="l" defTabSz="4175615" rtl="0" eaLnBrk="1" latinLnBrk="0" hangingPunct="1">
      <a:defRPr sz="5605" kern="1200">
        <a:solidFill>
          <a:schemeClr val="tx1"/>
        </a:solidFill>
        <a:latin typeface="+mn-lt"/>
        <a:ea typeface="+mn-ea"/>
        <a:cs typeface="+mn-cs"/>
      </a:defRPr>
    </a:lvl7pPr>
    <a:lvl8pPr marL="14614645" algn="l" defTabSz="4175615" rtl="0" eaLnBrk="1" latinLnBrk="0" hangingPunct="1">
      <a:defRPr sz="5605" kern="1200">
        <a:solidFill>
          <a:schemeClr val="tx1"/>
        </a:solidFill>
        <a:latin typeface="+mn-lt"/>
        <a:ea typeface="+mn-ea"/>
        <a:cs typeface="+mn-cs"/>
      </a:defRPr>
    </a:lvl8pPr>
    <a:lvl9pPr marL="16702455" algn="l" defTabSz="4175615" rtl="0" eaLnBrk="1" latinLnBrk="0" hangingPunct="1">
      <a:defRPr sz="560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1">
    <p:spTree>
      <p:nvGrpSpPr>
        <p:cNvPr id="1" name=""/>
        <p:cNvGrpSpPr/>
        <p:nvPr/>
      </p:nvGrpSpPr>
      <p:grpSpPr>
        <a:xfrm>
          <a:off x="0" y="0"/>
          <a:ext cx="0" cy="0"/>
          <a:chOff x="0" y="0"/>
          <a:chExt cx="0" cy="0"/>
        </a:xfrm>
      </p:grpSpPr>
      <p:sp>
        <p:nvSpPr>
          <p:cNvPr id="8" name="Zástupný symbol pro nadpis 1"/>
          <p:cNvSpPr>
            <a:spLocks noGrp="1"/>
          </p:cNvSpPr>
          <p:nvPr>
            <p:ph type="title"/>
          </p:nvPr>
        </p:nvSpPr>
        <p:spPr bwMode="auto">
          <a:xfrm>
            <a:off x="539999" y="540000"/>
            <a:ext cx="29196000" cy="30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0000" tIns="216000" rIns="0" bIns="0" numCol="1" anchor="t" anchorCtr="0" compatLnSpc="1">
            <a:prstTxWarp prst="textNoShape">
              <a:avLst/>
            </a:prstTxWarp>
            <a:normAutofit/>
          </a:bodyPr>
          <a:lstStyle/>
          <a:p>
            <a:pPr lvl="0"/>
            <a:endParaRPr lang="en-GB" altLang="cs-CZ" noProof="0" dirty="0"/>
          </a:p>
        </p:txBody>
      </p:sp>
      <p:sp>
        <p:nvSpPr>
          <p:cNvPr id="6" name="Zástupný symbol obrázku 5"/>
          <p:cNvSpPr>
            <a:spLocks noGrp="1"/>
          </p:cNvSpPr>
          <p:nvPr>
            <p:ph type="pic" sz="quarter" idx="17"/>
          </p:nvPr>
        </p:nvSpPr>
        <p:spPr>
          <a:xfrm>
            <a:off x="20340638" y="15011400"/>
            <a:ext cx="8855075" cy="5328000"/>
          </a:xfrm>
        </p:spPr>
        <p:txBody>
          <a:bodyPr lIns="0" rIns="0" anchor="ctr" anchorCtr="0"/>
          <a:lstStyle>
            <a:lvl1pPr>
              <a:defRPr/>
            </a:lvl1pPr>
          </a:lstStyle>
          <a:p>
            <a:endParaRPr lang="cs-CZ" dirty="0"/>
          </a:p>
        </p:txBody>
      </p:sp>
      <p:sp>
        <p:nvSpPr>
          <p:cNvPr id="18" name="Zástupný symbol obrázku 5"/>
          <p:cNvSpPr>
            <a:spLocks noGrp="1"/>
          </p:cNvSpPr>
          <p:nvPr>
            <p:ph type="pic" sz="quarter" idx="18"/>
          </p:nvPr>
        </p:nvSpPr>
        <p:spPr>
          <a:xfrm>
            <a:off x="1080000" y="15012000"/>
            <a:ext cx="8855075" cy="5328000"/>
          </a:xfrm>
        </p:spPr>
        <p:txBody>
          <a:bodyPr lIns="0" rIns="0" anchor="ctr" anchorCtr="0"/>
          <a:lstStyle>
            <a:lvl1pPr>
              <a:defRPr/>
            </a:lvl1pPr>
          </a:lstStyle>
          <a:p>
            <a:endParaRPr lang="cs-CZ" dirty="0"/>
          </a:p>
        </p:txBody>
      </p:sp>
      <p:sp>
        <p:nvSpPr>
          <p:cNvPr id="22" name="Zástupný symbol pro text 19"/>
          <p:cNvSpPr>
            <a:spLocks noGrp="1"/>
          </p:cNvSpPr>
          <p:nvPr>
            <p:ph type="body" sz="quarter" idx="21"/>
          </p:nvPr>
        </p:nvSpPr>
        <p:spPr>
          <a:xfrm>
            <a:off x="10710000" y="15012000"/>
            <a:ext cx="8855075" cy="6408000"/>
          </a:xfrm>
          <a:solidFill>
            <a:schemeClr val="bg1"/>
          </a:solidFill>
        </p:spPr>
        <p:txBody>
          <a:bodyPr lIns="360000" tIns="360000" rIns="360000" bIns="360000">
            <a:normAutofit/>
          </a:bodyPr>
          <a:lstStyle>
            <a:lvl1pPr marL="360000" indent="-360000">
              <a:spcBef>
                <a:spcPts val="0"/>
              </a:spcBef>
              <a:spcAft>
                <a:spcPts val="0"/>
              </a:spcAft>
              <a:buFont typeface="Arial" panose="020B0604020202020204" pitchFamily="34" charset="0"/>
              <a:buChar char="•"/>
              <a:defRPr sz="3000"/>
            </a:lvl1pPr>
            <a:lvl2pPr>
              <a:defRPr sz="3000"/>
            </a:lvl2pPr>
            <a:lvl3pPr>
              <a:defRPr sz="3000"/>
            </a:lvl3pPr>
            <a:lvl4pPr>
              <a:defRPr sz="3000"/>
            </a:lvl4pPr>
            <a:lvl5pPr>
              <a:defRPr sz="3000"/>
            </a:lvl5pPr>
          </a:lstStyle>
          <a:p>
            <a:pPr lvl="0"/>
            <a:endParaRPr lang="cs-CZ" dirty="0"/>
          </a:p>
        </p:txBody>
      </p:sp>
      <p:sp>
        <p:nvSpPr>
          <p:cNvPr id="25" name="Zástupný symbol pro obsah 24"/>
          <p:cNvSpPr>
            <a:spLocks noGrp="1"/>
          </p:cNvSpPr>
          <p:nvPr>
            <p:ph sz="quarter" idx="23"/>
          </p:nvPr>
        </p:nvSpPr>
        <p:spPr>
          <a:xfrm>
            <a:off x="10709713" y="24316623"/>
            <a:ext cx="8855075" cy="3654425"/>
          </a:xfrm>
          <a:solidFill>
            <a:schemeClr val="bg1"/>
          </a:solidFill>
        </p:spPr>
        <p:txBody>
          <a:bodyPr lIns="360000" tIns="360000" rIns="360000" bIns="360000">
            <a:normAutofit/>
          </a:bodyPr>
          <a:lstStyle>
            <a:lvl1pPr>
              <a:defRPr sz="3000"/>
            </a:lvl1pPr>
            <a:lvl2pPr>
              <a:defRPr sz="3000"/>
            </a:lvl2pPr>
            <a:lvl3pPr>
              <a:defRPr sz="3000"/>
            </a:lvl3pPr>
            <a:lvl4pPr>
              <a:defRPr sz="3000"/>
            </a:lvl4pPr>
            <a:lvl5pPr>
              <a:defRPr sz="3000"/>
            </a:lvl5pPr>
          </a:lstStyle>
          <a:p>
            <a:pPr lvl="0"/>
            <a:endParaRPr lang="cs-CZ" dirty="0"/>
          </a:p>
        </p:txBody>
      </p:sp>
      <p:sp>
        <p:nvSpPr>
          <p:cNvPr id="27" name="Zástupný symbol pro obsah 26"/>
          <p:cNvSpPr>
            <a:spLocks noGrp="1"/>
          </p:cNvSpPr>
          <p:nvPr>
            <p:ph sz="quarter" idx="24"/>
          </p:nvPr>
        </p:nvSpPr>
        <p:spPr>
          <a:xfrm>
            <a:off x="1079500" y="30492699"/>
            <a:ext cx="8855075" cy="7632000"/>
          </a:xfrm>
          <a:solidFill>
            <a:schemeClr val="bg1"/>
          </a:solidFill>
        </p:spPr>
        <p:txBody>
          <a:bodyPr lIns="360000" tIns="360000" rIns="360000" bIns="360000">
            <a:normAutofit/>
          </a:bodyPr>
          <a:lstStyle>
            <a:lvl1pPr>
              <a:defRPr sz="3000"/>
            </a:lvl1pPr>
            <a:lvl2pPr>
              <a:defRPr sz="3000"/>
            </a:lvl2pPr>
            <a:lvl3pPr>
              <a:defRPr sz="3000"/>
            </a:lvl3pPr>
            <a:lvl4pPr>
              <a:defRPr sz="3000"/>
            </a:lvl4pPr>
            <a:lvl5pPr>
              <a:defRPr sz="3000"/>
            </a:lvl5pPr>
          </a:lstStyle>
          <a:p>
            <a:pPr lvl="0"/>
            <a:endParaRPr lang="cs-CZ" dirty="0"/>
          </a:p>
        </p:txBody>
      </p:sp>
      <p:sp>
        <p:nvSpPr>
          <p:cNvPr id="28" name="Zástupný symbol pro obsah 26"/>
          <p:cNvSpPr>
            <a:spLocks noGrp="1"/>
          </p:cNvSpPr>
          <p:nvPr>
            <p:ph sz="quarter" idx="25"/>
          </p:nvPr>
        </p:nvSpPr>
        <p:spPr>
          <a:xfrm>
            <a:off x="10710000" y="30492000"/>
            <a:ext cx="8855075" cy="7632000"/>
          </a:xfrm>
          <a:solidFill>
            <a:schemeClr val="bg1"/>
          </a:solidFill>
        </p:spPr>
        <p:txBody>
          <a:bodyPr lIns="360000" tIns="360000" rIns="360000" bIns="360000">
            <a:normAutofit/>
          </a:bodyPr>
          <a:lstStyle>
            <a:lvl1pPr>
              <a:defRPr sz="3000"/>
            </a:lvl1pPr>
            <a:lvl2pPr>
              <a:defRPr sz="3000"/>
            </a:lvl2pPr>
            <a:lvl3pPr>
              <a:defRPr sz="3000"/>
            </a:lvl3pPr>
            <a:lvl4pPr>
              <a:defRPr sz="3000"/>
            </a:lvl4pPr>
            <a:lvl5pPr>
              <a:defRPr sz="3000"/>
            </a:lvl5pPr>
          </a:lstStyle>
          <a:p>
            <a:pPr lvl="0"/>
            <a:endParaRPr lang="cs-CZ" dirty="0"/>
          </a:p>
        </p:txBody>
      </p:sp>
      <p:sp>
        <p:nvSpPr>
          <p:cNvPr id="29" name="Zástupný symbol pro obsah 26"/>
          <p:cNvSpPr>
            <a:spLocks noGrp="1"/>
          </p:cNvSpPr>
          <p:nvPr>
            <p:ph sz="quarter" idx="26"/>
          </p:nvPr>
        </p:nvSpPr>
        <p:spPr>
          <a:xfrm>
            <a:off x="20340000" y="30492000"/>
            <a:ext cx="8855075" cy="7632000"/>
          </a:xfrm>
          <a:solidFill>
            <a:schemeClr val="bg1"/>
          </a:solidFill>
        </p:spPr>
        <p:txBody>
          <a:bodyPr lIns="360000" tIns="360000" rIns="360000" bIns="360000">
            <a:normAutofit/>
          </a:bodyPr>
          <a:lstStyle>
            <a:lvl1pPr>
              <a:defRPr sz="3000"/>
            </a:lvl1pPr>
            <a:lvl2pPr>
              <a:defRPr sz="3000"/>
            </a:lvl2pPr>
            <a:lvl3pPr>
              <a:defRPr sz="3000"/>
            </a:lvl3pPr>
            <a:lvl4pPr>
              <a:defRPr sz="3000"/>
            </a:lvl4pPr>
            <a:lvl5pPr>
              <a:defRPr sz="3000"/>
            </a:lvl5pPr>
          </a:lstStyle>
          <a:p>
            <a:pPr lvl="0"/>
            <a:endParaRPr lang="cs-CZ" dirty="0"/>
          </a:p>
        </p:txBody>
      </p:sp>
      <p:sp>
        <p:nvSpPr>
          <p:cNvPr id="30" name="Zástupný symbol pro obsah 26"/>
          <p:cNvSpPr>
            <a:spLocks noGrp="1"/>
          </p:cNvSpPr>
          <p:nvPr>
            <p:ph sz="quarter" idx="27"/>
          </p:nvPr>
        </p:nvSpPr>
        <p:spPr>
          <a:xfrm>
            <a:off x="1080000" y="20340000"/>
            <a:ext cx="8855075" cy="7632000"/>
          </a:xfrm>
          <a:solidFill>
            <a:schemeClr val="bg1"/>
          </a:solidFill>
        </p:spPr>
        <p:txBody>
          <a:bodyPr lIns="360000" tIns="360000" rIns="360000" bIns="360000">
            <a:normAutofit/>
          </a:bodyPr>
          <a:lstStyle>
            <a:lvl1pPr>
              <a:defRPr sz="3000"/>
            </a:lvl1pPr>
            <a:lvl2pPr>
              <a:defRPr sz="3000"/>
            </a:lvl2pPr>
            <a:lvl3pPr>
              <a:defRPr sz="3000"/>
            </a:lvl3pPr>
            <a:lvl4pPr>
              <a:defRPr sz="3000"/>
            </a:lvl4pPr>
            <a:lvl5pPr>
              <a:defRPr sz="3000"/>
            </a:lvl5pPr>
          </a:lstStyle>
          <a:p>
            <a:pPr lvl="0"/>
            <a:endParaRPr lang="cs-CZ" dirty="0"/>
          </a:p>
        </p:txBody>
      </p:sp>
      <p:sp>
        <p:nvSpPr>
          <p:cNvPr id="31" name="Zástupný symbol pro obsah 26"/>
          <p:cNvSpPr>
            <a:spLocks noGrp="1"/>
          </p:cNvSpPr>
          <p:nvPr>
            <p:ph sz="quarter" idx="28"/>
          </p:nvPr>
        </p:nvSpPr>
        <p:spPr>
          <a:xfrm>
            <a:off x="20340000" y="20340000"/>
            <a:ext cx="8855075" cy="7632000"/>
          </a:xfrm>
          <a:solidFill>
            <a:schemeClr val="bg1"/>
          </a:solidFill>
        </p:spPr>
        <p:txBody>
          <a:bodyPr lIns="360000" tIns="360000" rIns="360000" bIns="360000">
            <a:normAutofit/>
          </a:bodyPr>
          <a:lstStyle>
            <a:lvl1pPr>
              <a:defRPr sz="3000"/>
            </a:lvl1pPr>
            <a:lvl2pPr>
              <a:defRPr sz="3000"/>
            </a:lvl2pPr>
            <a:lvl3pPr>
              <a:defRPr sz="3000"/>
            </a:lvl3pPr>
            <a:lvl4pPr>
              <a:defRPr sz="3000"/>
            </a:lvl4pPr>
            <a:lvl5pPr>
              <a:defRPr sz="3000"/>
            </a:lvl5pPr>
          </a:lstStyle>
          <a:p>
            <a:pPr lvl="0"/>
            <a:endParaRPr lang="cs-CZ" dirty="0"/>
          </a:p>
        </p:txBody>
      </p:sp>
      <p:sp>
        <p:nvSpPr>
          <p:cNvPr id="33" name="Zástupný symbol pro text 32"/>
          <p:cNvSpPr>
            <a:spLocks noGrp="1"/>
          </p:cNvSpPr>
          <p:nvPr>
            <p:ph type="body" sz="quarter" idx="29"/>
          </p:nvPr>
        </p:nvSpPr>
        <p:spPr>
          <a:xfrm>
            <a:off x="539750" y="3636000"/>
            <a:ext cx="29195713" cy="3528000"/>
          </a:xfrm>
        </p:spPr>
        <p:txBody>
          <a:bodyPr/>
          <a:lstStyle>
            <a:lvl1pPr>
              <a:spcBef>
                <a:spcPts val="0"/>
              </a:spcBef>
              <a:spcAft>
                <a:spcPts val="0"/>
              </a:spcAft>
              <a:defRPr>
                <a:solidFill>
                  <a:schemeClr val="accent1"/>
                </a:solidFill>
              </a:defRPr>
            </a:lvl1pPr>
            <a:lvl2pPr marL="0">
              <a:spcBef>
                <a:spcPts val="0"/>
              </a:spcBef>
              <a:spcAft>
                <a:spcPts val="0"/>
              </a:spcAft>
              <a:defRPr/>
            </a:lvl2pPr>
          </a:lstStyle>
          <a:p>
            <a:pPr lvl="0"/>
            <a:endParaRPr lang="cs-CZ" dirty="0"/>
          </a:p>
        </p:txBody>
      </p:sp>
      <p:sp>
        <p:nvSpPr>
          <p:cNvPr id="35" name="Zástupný symbol pro text 34"/>
          <p:cNvSpPr>
            <a:spLocks noGrp="1"/>
          </p:cNvSpPr>
          <p:nvPr>
            <p:ph type="body" sz="quarter" idx="30"/>
          </p:nvPr>
        </p:nvSpPr>
        <p:spPr>
          <a:xfrm>
            <a:off x="539750" y="7740000"/>
            <a:ext cx="29195713" cy="5616575"/>
          </a:xfrm>
        </p:spPr>
        <p:txBody>
          <a:bodyPr/>
          <a:lstStyle/>
          <a:p>
            <a:pPr lvl="0"/>
            <a:endParaRPr lang="cs-CZ" dirty="0"/>
          </a:p>
        </p:txBody>
      </p:sp>
      <p:sp>
        <p:nvSpPr>
          <p:cNvPr id="37" name="Zástupný symbol pro text 36"/>
          <p:cNvSpPr>
            <a:spLocks noGrp="1"/>
          </p:cNvSpPr>
          <p:nvPr>
            <p:ph type="body" sz="quarter" idx="31" hasCustomPrompt="1"/>
          </p:nvPr>
        </p:nvSpPr>
        <p:spPr>
          <a:xfrm>
            <a:off x="1079500" y="13787438"/>
            <a:ext cx="8855075" cy="1223962"/>
          </a:xfrm>
          <a:solidFill>
            <a:schemeClr val="accent1"/>
          </a:solidFill>
        </p:spPr>
        <p:txBody>
          <a:bodyPr lIns="360000" rIns="360000" anchor="ctr" anchorCtr="0"/>
          <a:lstStyle>
            <a:lvl1pPr>
              <a:defRPr b="1" cap="all" baseline="0">
                <a:solidFill>
                  <a:schemeClr val="bg1"/>
                </a:solidFill>
              </a:defRPr>
            </a:lvl1pPr>
            <a:lvl2pPr>
              <a:defRPr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cs-CZ" dirty="0" err="1"/>
              <a:t>Headline</a:t>
            </a:r>
            <a:endParaRPr lang="cs-CZ" dirty="0"/>
          </a:p>
        </p:txBody>
      </p:sp>
      <p:sp>
        <p:nvSpPr>
          <p:cNvPr id="38" name="Zástupný symbol pro text 36"/>
          <p:cNvSpPr>
            <a:spLocks noGrp="1"/>
          </p:cNvSpPr>
          <p:nvPr>
            <p:ph type="body" sz="quarter" idx="32" hasCustomPrompt="1"/>
          </p:nvPr>
        </p:nvSpPr>
        <p:spPr>
          <a:xfrm>
            <a:off x="10710000" y="13788000"/>
            <a:ext cx="8855075" cy="1223962"/>
          </a:xfrm>
          <a:solidFill>
            <a:schemeClr val="accent1"/>
          </a:solidFill>
        </p:spPr>
        <p:txBody>
          <a:bodyPr lIns="360000" rIns="360000" anchor="ctr" anchorCtr="0"/>
          <a:lstStyle>
            <a:lvl1pPr>
              <a:defRPr b="1" cap="all" baseline="0">
                <a:solidFill>
                  <a:schemeClr val="bg1"/>
                </a:solidFill>
              </a:defRPr>
            </a:lvl1pPr>
            <a:lvl2pPr>
              <a:defRPr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cs-CZ" dirty="0" err="1"/>
              <a:t>Headline</a:t>
            </a:r>
            <a:endParaRPr lang="cs-CZ" dirty="0"/>
          </a:p>
        </p:txBody>
      </p:sp>
      <p:sp>
        <p:nvSpPr>
          <p:cNvPr id="39" name="Zástupný symbol pro text 36"/>
          <p:cNvSpPr>
            <a:spLocks noGrp="1"/>
          </p:cNvSpPr>
          <p:nvPr>
            <p:ph type="body" sz="quarter" idx="33" hasCustomPrompt="1"/>
          </p:nvPr>
        </p:nvSpPr>
        <p:spPr>
          <a:xfrm>
            <a:off x="20340000" y="13788000"/>
            <a:ext cx="8855075" cy="1223962"/>
          </a:xfrm>
          <a:solidFill>
            <a:schemeClr val="accent1"/>
          </a:solidFill>
        </p:spPr>
        <p:txBody>
          <a:bodyPr lIns="360000" rIns="360000" anchor="ctr" anchorCtr="0"/>
          <a:lstStyle>
            <a:lvl1pPr>
              <a:defRPr b="1" cap="all" baseline="0">
                <a:solidFill>
                  <a:schemeClr val="bg1"/>
                </a:solidFill>
              </a:defRPr>
            </a:lvl1pPr>
            <a:lvl2pPr>
              <a:defRPr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cs-CZ" dirty="0" err="1"/>
              <a:t>Headline</a:t>
            </a:r>
            <a:endParaRPr lang="cs-CZ" dirty="0"/>
          </a:p>
        </p:txBody>
      </p:sp>
      <p:sp>
        <p:nvSpPr>
          <p:cNvPr id="40" name="Zástupný symbol pro text 36"/>
          <p:cNvSpPr>
            <a:spLocks noGrp="1"/>
          </p:cNvSpPr>
          <p:nvPr>
            <p:ph type="body" sz="quarter" idx="34" hasCustomPrompt="1"/>
          </p:nvPr>
        </p:nvSpPr>
        <p:spPr>
          <a:xfrm>
            <a:off x="10710000" y="22680000"/>
            <a:ext cx="8855075" cy="1223962"/>
          </a:xfrm>
          <a:solidFill>
            <a:schemeClr val="accent1"/>
          </a:solidFill>
        </p:spPr>
        <p:txBody>
          <a:bodyPr lIns="360000" rIns="360000" anchor="ctr" anchorCtr="0"/>
          <a:lstStyle>
            <a:lvl1pPr>
              <a:defRPr b="1" cap="all" baseline="0">
                <a:solidFill>
                  <a:schemeClr val="bg1"/>
                </a:solidFill>
              </a:defRPr>
            </a:lvl1pPr>
            <a:lvl2pPr>
              <a:defRPr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cs-CZ" dirty="0" err="1"/>
              <a:t>Headline</a:t>
            </a:r>
            <a:endParaRPr lang="cs-CZ" dirty="0"/>
          </a:p>
        </p:txBody>
      </p:sp>
      <p:sp>
        <p:nvSpPr>
          <p:cNvPr id="41" name="Zástupný symbol pro text 36"/>
          <p:cNvSpPr>
            <a:spLocks noGrp="1"/>
          </p:cNvSpPr>
          <p:nvPr>
            <p:ph type="body" sz="quarter" idx="35" hasCustomPrompt="1"/>
          </p:nvPr>
        </p:nvSpPr>
        <p:spPr>
          <a:xfrm>
            <a:off x="1080000" y="29268000"/>
            <a:ext cx="8855075" cy="1223962"/>
          </a:xfrm>
          <a:solidFill>
            <a:schemeClr val="accent1"/>
          </a:solidFill>
        </p:spPr>
        <p:txBody>
          <a:bodyPr lIns="360000" rIns="360000" anchor="ctr" anchorCtr="0"/>
          <a:lstStyle>
            <a:lvl1pPr>
              <a:defRPr b="1" cap="all" baseline="0">
                <a:solidFill>
                  <a:schemeClr val="bg1"/>
                </a:solidFill>
              </a:defRPr>
            </a:lvl1pPr>
            <a:lvl2pPr>
              <a:defRPr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cs-CZ" dirty="0" err="1"/>
              <a:t>Headline</a:t>
            </a:r>
            <a:endParaRPr lang="cs-CZ" dirty="0"/>
          </a:p>
        </p:txBody>
      </p:sp>
      <p:sp>
        <p:nvSpPr>
          <p:cNvPr id="42" name="Zástupný symbol pro text 36"/>
          <p:cNvSpPr>
            <a:spLocks noGrp="1"/>
          </p:cNvSpPr>
          <p:nvPr>
            <p:ph type="body" sz="quarter" idx="36" hasCustomPrompt="1"/>
          </p:nvPr>
        </p:nvSpPr>
        <p:spPr>
          <a:xfrm>
            <a:off x="10710000" y="29268000"/>
            <a:ext cx="8855075" cy="1223962"/>
          </a:xfrm>
          <a:solidFill>
            <a:schemeClr val="accent1"/>
          </a:solidFill>
        </p:spPr>
        <p:txBody>
          <a:bodyPr lIns="360000" rIns="360000" anchor="ctr" anchorCtr="0"/>
          <a:lstStyle>
            <a:lvl1pPr>
              <a:defRPr b="1" cap="all" baseline="0">
                <a:solidFill>
                  <a:schemeClr val="bg1"/>
                </a:solidFill>
              </a:defRPr>
            </a:lvl1pPr>
            <a:lvl2pPr>
              <a:defRPr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cs-CZ" dirty="0" err="1"/>
              <a:t>Headline</a:t>
            </a:r>
            <a:endParaRPr lang="cs-CZ" dirty="0"/>
          </a:p>
        </p:txBody>
      </p:sp>
      <p:sp>
        <p:nvSpPr>
          <p:cNvPr id="43" name="Zástupný symbol pro text 36"/>
          <p:cNvSpPr>
            <a:spLocks noGrp="1"/>
          </p:cNvSpPr>
          <p:nvPr>
            <p:ph type="body" sz="quarter" idx="37" hasCustomPrompt="1"/>
          </p:nvPr>
        </p:nvSpPr>
        <p:spPr>
          <a:xfrm>
            <a:off x="20340000" y="29268000"/>
            <a:ext cx="8855075" cy="1223962"/>
          </a:xfrm>
          <a:solidFill>
            <a:schemeClr val="accent1"/>
          </a:solidFill>
        </p:spPr>
        <p:txBody>
          <a:bodyPr lIns="360000" rIns="360000" anchor="ctr" anchorCtr="0"/>
          <a:lstStyle>
            <a:lvl1pPr>
              <a:defRPr b="1" cap="all" baseline="0">
                <a:solidFill>
                  <a:schemeClr val="bg1"/>
                </a:solidFill>
              </a:defRPr>
            </a:lvl1pPr>
            <a:lvl2pPr>
              <a:defRPr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cs-CZ" dirty="0" err="1"/>
              <a:t>Headline</a:t>
            </a:r>
            <a:endParaRPr lang="cs-CZ" dirty="0"/>
          </a:p>
        </p:txBody>
      </p:sp>
    </p:spTree>
    <p:extLst>
      <p:ext uri="{BB962C8B-B14F-4D97-AF65-F5344CB8AC3E}">
        <p14:creationId xmlns:p14="http://schemas.microsoft.com/office/powerpoint/2010/main" val="706223311"/>
      </p:ext>
    </p:extLst>
  </p:cSld>
  <p:clrMapOvr>
    <a:masterClrMapping/>
  </p:clrMapOvr>
  <p:extLst>
    <p:ext uri="{DCECCB84-F9BA-43D5-87BE-67443E8EF086}">
      <p15:sldGuideLst xmlns:p15="http://schemas.microsoft.com/office/powerpoint/2012/main">
        <p15:guide id="1" orient="horz" pos="13481" userDrawn="1">
          <p15:clr>
            <a:srgbClr val="FBAE40"/>
          </p15:clr>
        </p15:guide>
        <p15:guide id="2" pos="953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2">
    <p:spTree>
      <p:nvGrpSpPr>
        <p:cNvPr id="1" name=""/>
        <p:cNvGrpSpPr/>
        <p:nvPr/>
      </p:nvGrpSpPr>
      <p:grpSpPr>
        <a:xfrm>
          <a:off x="0" y="0"/>
          <a:ext cx="0" cy="0"/>
          <a:chOff x="0" y="0"/>
          <a:chExt cx="0" cy="0"/>
        </a:xfrm>
      </p:grpSpPr>
      <p:sp>
        <p:nvSpPr>
          <p:cNvPr id="3" name="Obdélník tmavě šedý"/>
          <p:cNvSpPr/>
          <p:nvPr userDrawn="1"/>
        </p:nvSpPr>
        <p:spPr>
          <a:xfrm>
            <a:off x="0" y="39707763"/>
            <a:ext cx="30276000" cy="3096000"/>
          </a:xfrm>
          <a:prstGeom prst="rect">
            <a:avLst/>
          </a:prstGeom>
          <a:solidFill>
            <a:srgbClr val="878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ástupný symbol pro nadpis 1"/>
          <p:cNvSpPr>
            <a:spLocks noGrp="1"/>
          </p:cNvSpPr>
          <p:nvPr>
            <p:ph type="title"/>
          </p:nvPr>
        </p:nvSpPr>
        <p:spPr bwMode="auto">
          <a:xfrm>
            <a:off x="539999" y="540000"/>
            <a:ext cx="29196000" cy="30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0000" tIns="216000" rIns="0" bIns="0" numCol="1" anchor="t" anchorCtr="0" compatLnSpc="1">
            <a:prstTxWarp prst="textNoShape">
              <a:avLst/>
            </a:prstTxWarp>
            <a:normAutofit/>
          </a:bodyPr>
          <a:lstStyle/>
          <a:p>
            <a:pPr lvl="0"/>
            <a:endParaRPr lang="cs-CZ" altLang="cs-CZ" dirty="0"/>
          </a:p>
        </p:txBody>
      </p:sp>
      <p:sp>
        <p:nvSpPr>
          <p:cNvPr id="6" name="Zástupný symbol obrázku 5"/>
          <p:cNvSpPr>
            <a:spLocks noGrp="1"/>
          </p:cNvSpPr>
          <p:nvPr>
            <p:ph type="pic" sz="quarter" idx="17"/>
          </p:nvPr>
        </p:nvSpPr>
        <p:spPr>
          <a:xfrm>
            <a:off x="20340638" y="15011400"/>
            <a:ext cx="8855075" cy="5328000"/>
          </a:xfrm>
        </p:spPr>
        <p:txBody>
          <a:bodyPr lIns="0" rIns="0" anchor="ctr" anchorCtr="0"/>
          <a:lstStyle>
            <a:lvl1pPr>
              <a:defRPr/>
            </a:lvl1pPr>
          </a:lstStyle>
          <a:p>
            <a:endParaRPr lang="cs-CZ" dirty="0"/>
          </a:p>
        </p:txBody>
      </p:sp>
      <p:sp>
        <p:nvSpPr>
          <p:cNvPr id="18" name="Zástupný symbol obrázku 5"/>
          <p:cNvSpPr>
            <a:spLocks noGrp="1"/>
          </p:cNvSpPr>
          <p:nvPr>
            <p:ph type="pic" sz="quarter" idx="18"/>
          </p:nvPr>
        </p:nvSpPr>
        <p:spPr>
          <a:xfrm>
            <a:off x="1080000" y="15012000"/>
            <a:ext cx="8855075" cy="5328000"/>
          </a:xfrm>
        </p:spPr>
        <p:txBody>
          <a:bodyPr lIns="0" rIns="0" anchor="ctr" anchorCtr="0"/>
          <a:lstStyle>
            <a:lvl1pPr>
              <a:defRPr/>
            </a:lvl1pPr>
          </a:lstStyle>
          <a:p>
            <a:endParaRPr lang="cs-CZ" dirty="0"/>
          </a:p>
        </p:txBody>
      </p:sp>
      <p:sp>
        <p:nvSpPr>
          <p:cNvPr id="22" name="Zástupný symbol pro text 19"/>
          <p:cNvSpPr>
            <a:spLocks noGrp="1"/>
          </p:cNvSpPr>
          <p:nvPr>
            <p:ph type="body" sz="quarter" idx="21"/>
          </p:nvPr>
        </p:nvSpPr>
        <p:spPr>
          <a:xfrm>
            <a:off x="10710000" y="15012000"/>
            <a:ext cx="8855075" cy="6408000"/>
          </a:xfrm>
          <a:solidFill>
            <a:schemeClr val="bg1"/>
          </a:solidFill>
        </p:spPr>
        <p:txBody>
          <a:bodyPr lIns="360000" tIns="360000" rIns="360000" bIns="360000">
            <a:normAutofit/>
          </a:bodyPr>
          <a:lstStyle>
            <a:lvl1pPr marL="360000" indent="-360000">
              <a:spcBef>
                <a:spcPts val="0"/>
              </a:spcBef>
              <a:spcAft>
                <a:spcPts val="0"/>
              </a:spcAft>
              <a:buFont typeface="Arial" panose="020B0604020202020204" pitchFamily="34" charset="0"/>
              <a:buChar char="•"/>
              <a:defRPr sz="3000"/>
            </a:lvl1pPr>
            <a:lvl2pPr>
              <a:defRPr sz="3000"/>
            </a:lvl2pPr>
            <a:lvl3pPr>
              <a:defRPr sz="3000"/>
            </a:lvl3pPr>
            <a:lvl4pPr>
              <a:defRPr sz="3000"/>
            </a:lvl4pPr>
            <a:lvl5pPr>
              <a:defRPr sz="3000"/>
            </a:lvl5pPr>
          </a:lstStyle>
          <a:p>
            <a:pPr lvl="0"/>
            <a:endParaRPr lang="cs-CZ" dirty="0"/>
          </a:p>
        </p:txBody>
      </p:sp>
      <p:sp>
        <p:nvSpPr>
          <p:cNvPr id="25" name="Zástupný symbol pro obsah 24"/>
          <p:cNvSpPr>
            <a:spLocks noGrp="1"/>
          </p:cNvSpPr>
          <p:nvPr>
            <p:ph sz="quarter" idx="23"/>
          </p:nvPr>
        </p:nvSpPr>
        <p:spPr>
          <a:xfrm>
            <a:off x="10709713" y="24316623"/>
            <a:ext cx="8855075" cy="3654425"/>
          </a:xfrm>
          <a:solidFill>
            <a:schemeClr val="bg1"/>
          </a:solidFill>
        </p:spPr>
        <p:txBody>
          <a:bodyPr lIns="360000" tIns="360000" rIns="360000" bIns="360000">
            <a:normAutofit/>
          </a:bodyPr>
          <a:lstStyle>
            <a:lvl1pPr>
              <a:defRPr sz="3000"/>
            </a:lvl1pPr>
            <a:lvl2pPr>
              <a:defRPr sz="3000"/>
            </a:lvl2pPr>
            <a:lvl3pPr>
              <a:defRPr sz="3000"/>
            </a:lvl3pPr>
            <a:lvl4pPr>
              <a:defRPr sz="3000"/>
            </a:lvl4pPr>
            <a:lvl5pPr>
              <a:defRPr sz="3000"/>
            </a:lvl5pPr>
          </a:lstStyle>
          <a:p>
            <a:pPr lvl="0"/>
            <a:endParaRPr lang="cs-CZ" dirty="0"/>
          </a:p>
        </p:txBody>
      </p:sp>
      <p:sp>
        <p:nvSpPr>
          <p:cNvPr id="27" name="Zástupný symbol pro obsah 26"/>
          <p:cNvSpPr>
            <a:spLocks noGrp="1"/>
          </p:cNvSpPr>
          <p:nvPr>
            <p:ph sz="quarter" idx="24"/>
          </p:nvPr>
        </p:nvSpPr>
        <p:spPr>
          <a:xfrm>
            <a:off x="1079500" y="30492699"/>
            <a:ext cx="8855075" cy="7632000"/>
          </a:xfrm>
          <a:solidFill>
            <a:schemeClr val="bg1"/>
          </a:solidFill>
        </p:spPr>
        <p:txBody>
          <a:bodyPr lIns="360000" tIns="360000" rIns="360000" bIns="360000">
            <a:normAutofit/>
          </a:bodyPr>
          <a:lstStyle>
            <a:lvl1pPr>
              <a:defRPr sz="3000"/>
            </a:lvl1pPr>
            <a:lvl2pPr>
              <a:defRPr sz="3000"/>
            </a:lvl2pPr>
            <a:lvl3pPr>
              <a:defRPr sz="3000"/>
            </a:lvl3pPr>
            <a:lvl4pPr>
              <a:defRPr sz="3000"/>
            </a:lvl4pPr>
            <a:lvl5pPr>
              <a:defRPr sz="3000"/>
            </a:lvl5pPr>
          </a:lstStyle>
          <a:p>
            <a:pPr lvl="0"/>
            <a:endParaRPr lang="cs-CZ" dirty="0"/>
          </a:p>
        </p:txBody>
      </p:sp>
      <p:sp>
        <p:nvSpPr>
          <p:cNvPr id="28" name="Zástupný symbol pro obsah 26"/>
          <p:cNvSpPr>
            <a:spLocks noGrp="1"/>
          </p:cNvSpPr>
          <p:nvPr>
            <p:ph sz="quarter" idx="25"/>
          </p:nvPr>
        </p:nvSpPr>
        <p:spPr>
          <a:xfrm>
            <a:off x="10710000" y="30492000"/>
            <a:ext cx="8855075" cy="7632000"/>
          </a:xfrm>
          <a:solidFill>
            <a:schemeClr val="bg1"/>
          </a:solidFill>
        </p:spPr>
        <p:txBody>
          <a:bodyPr lIns="360000" tIns="360000" rIns="360000" bIns="360000">
            <a:normAutofit/>
          </a:bodyPr>
          <a:lstStyle>
            <a:lvl1pPr>
              <a:defRPr sz="3000"/>
            </a:lvl1pPr>
            <a:lvl2pPr>
              <a:defRPr sz="3000"/>
            </a:lvl2pPr>
            <a:lvl3pPr>
              <a:defRPr sz="3000"/>
            </a:lvl3pPr>
            <a:lvl4pPr>
              <a:defRPr sz="3000"/>
            </a:lvl4pPr>
            <a:lvl5pPr>
              <a:defRPr sz="3000"/>
            </a:lvl5pPr>
          </a:lstStyle>
          <a:p>
            <a:pPr lvl="0"/>
            <a:endParaRPr lang="cs-CZ" dirty="0"/>
          </a:p>
        </p:txBody>
      </p:sp>
      <p:sp>
        <p:nvSpPr>
          <p:cNvPr id="29" name="Zástupný symbol pro obsah 26"/>
          <p:cNvSpPr>
            <a:spLocks noGrp="1"/>
          </p:cNvSpPr>
          <p:nvPr>
            <p:ph sz="quarter" idx="26"/>
          </p:nvPr>
        </p:nvSpPr>
        <p:spPr>
          <a:xfrm>
            <a:off x="20340000" y="30492000"/>
            <a:ext cx="8855075" cy="7632000"/>
          </a:xfrm>
          <a:solidFill>
            <a:schemeClr val="bg1"/>
          </a:solidFill>
        </p:spPr>
        <p:txBody>
          <a:bodyPr lIns="360000" tIns="360000" rIns="360000" bIns="360000">
            <a:normAutofit/>
          </a:bodyPr>
          <a:lstStyle>
            <a:lvl1pPr>
              <a:defRPr sz="3000"/>
            </a:lvl1pPr>
            <a:lvl2pPr>
              <a:defRPr sz="3000"/>
            </a:lvl2pPr>
            <a:lvl3pPr>
              <a:defRPr sz="3000"/>
            </a:lvl3pPr>
            <a:lvl4pPr>
              <a:defRPr sz="3000"/>
            </a:lvl4pPr>
            <a:lvl5pPr>
              <a:defRPr sz="3000"/>
            </a:lvl5pPr>
          </a:lstStyle>
          <a:p>
            <a:pPr lvl="0"/>
            <a:endParaRPr lang="cs-CZ" dirty="0"/>
          </a:p>
        </p:txBody>
      </p:sp>
      <p:sp>
        <p:nvSpPr>
          <p:cNvPr id="30" name="Zástupný symbol pro obsah 26"/>
          <p:cNvSpPr>
            <a:spLocks noGrp="1"/>
          </p:cNvSpPr>
          <p:nvPr>
            <p:ph sz="quarter" idx="27"/>
          </p:nvPr>
        </p:nvSpPr>
        <p:spPr>
          <a:xfrm>
            <a:off x="1080000" y="20340000"/>
            <a:ext cx="8855075" cy="7632000"/>
          </a:xfrm>
          <a:solidFill>
            <a:schemeClr val="bg1"/>
          </a:solidFill>
        </p:spPr>
        <p:txBody>
          <a:bodyPr lIns="360000" tIns="360000" rIns="360000" bIns="360000">
            <a:normAutofit/>
          </a:bodyPr>
          <a:lstStyle>
            <a:lvl1pPr>
              <a:defRPr sz="3000"/>
            </a:lvl1pPr>
            <a:lvl2pPr>
              <a:defRPr sz="3000"/>
            </a:lvl2pPr>
            <a:lvl3pPr>
              <a:defRPr sz="3000"/>
            </a:lvl3pPr>
            <a:lvl4pPr>
              <a:defRPr sz="3000"/>
            </a:lvl4pPr>
            <a:lvl5pPr>
              <a:defRPr sz="3000"/>
            </a:lvl5pPr>
          </a:lstStyle>
          <a:p>
            <a:pPr lvl="0"/>
            <a:endParaRPr lang="cs-CZ" dirty="0"/>
          </a:p>
        </p:txBody>
      </p:sp>
      <p:sp>
        <p:nvSpPr>
          <p:cNvPr id="31" name="Zástupný symbol pro obsah 26"/>
          <p:cNvSpPr>
            <a:spLocks noGrp="1"/>
          </p:cNvSpPr>
          <p:nvPr>
            <p:ph sz="quarter" idx="28"/>
          </p:nvPr>
        </p:nvSpPr>
        <p:spPr>
          <a:xfrm>
            <a:off x="20340000" y="20340000"/>
            <a:ext cx="8855075" cy="7632000"/>
          </a:xfrm>
          <a:solidFill>
            <a:schemeClr val="bg1"/>
          </a:solidFill>
        </p:spPr>
        <p:txBody>
          <a:bodyPr lIns="360000" tIns="360000" rIns="360000" bIns="360000">
            <a:normAutofit/>
          </a:bodyPr>
          <a:lstStyle>
            <a:lvl1pPr>
              <a:defRPr sz="3000"/>
            </a:lvl1pPr>
            <a:lvl2pPr>
              <a:defRPr sz="3000"/>
            </a:lvl2pPr>
            <a:lvl3pPr>
              <a:defRPr sz="3000"/>
            </a:lvl3pPr>
            <a:lvl4pPr>
              <a:defRPr sz="3000"/>
            </a:lvl4pPr>
            <a:lvl5pPr>
              <a:defRPr sz="3000"/>
            </a:lvl5pPr>
          </a:lstStyle>
          <a:p>
            <a:pPr lvl="0"/>
            <a:endParaRPr lang="cs-CZ" dirty="0"/>
          </a:p>
        </p:txBody>
      </p:sp>
      <p:sp>
        <p:nvSpPr>
          <p:cNvPr id="33" name="Zástupný symbol pro text 32"/>
          <p:cNvSpPr>
            <a:spLocks noGrp="1"/>
          </p:cNvSpPr>
          <p:nvPr>
            <p:ph type="body" sz="quarter" idx="29"/>
          </p:nvPr>
        </p:nvSpPr>
        <p:spPr>
          <a:xfrm>
            <a:off x="539750" y="3636000"/>
            <a:ext cx="29195713" cy="3528000"/>
          </a:xfrm>
        </p:spPr>
        <p:txBody>
          <a:bodyPr/>
          <a:lstStyle>
            <a:lvl1pPr>
              <a:spcBef>
                <a:spcPts val="0"/>
              </a:spcBef>
              <a:spcAft>
                <a:spcPts val="0"/>
              </a:spcAft>
              <a:defRPr>
                <a:solidFill>
                  <a:schemeClr val="accent1"/>
                </a:solidFill>
              </a:defRPr>
            </a:lvl1pPr>
            <a:lvl2pPr marL="0">
              <a:spcBef>
                <a:spcPts val="0"/>
              </a:spcBef>
              <a:spcAft>
                <a:spcPts val="0"/>
              </a:spcAft>
              <a:defRPr/>
            </a:lvl2pPr>
          </a:lstStyle>
          <a:p>
            <a:pPr lvl="0"/>
            <a:endParaRPr lang="cs-CZ" dirty="0"/>
          </a:p>
        </p:txBody>
      </p:sp>
      <p:sp>
        <p:nvSpPr>
          <p:cNvPr id="35" name="Zástupný symbol pro text 34"/>
          <p:cNvSpPr>
            <a:spLocks noGrp="1"/>
          </p:cNvSpPr>
          <p:nvPr>
            <p:ph type="body" sz="quarter" idx="30"/>
          </p:nvPr>
        </p:nvSpPr>
        <p:spPr>
          <a:xfrm>
            <a:off x="539750" y="7740000"/>
            <a:ext cx="29195713" cy="5616575"/>
          </a:xfrm>
        </p:spPr>
        <p:txBody>
          <a:bodyPr/>
          <a:lstStyle/>
          <a:p>
            <a:pPr lvl="0"/>
            <a:endParaRPr lang="cs-CZ" dirty="0"/>
          </a:p>
        </p:txBody>
      </p:sp>
      <p:sp>
        <p:nvSpPr>
          <p:cNvPr id="37" name="Zástupný symbol pro text 36"/>
          <p:cNvSpPr>
            <a:spLocks noGrp="1"/>
          </p:cNvSpPr>
          <p:nvPr>
            <p:ph type="body" sz="quarter" idx="31" hasCustomPrompt="1"/>
          </p:nvPr>
        </p:nvSpPr>
        <p:spPr>
          <a:xfrm>
            <a:off x="1079500" y="13787438"/>
            <a:ext cx="8855075" cy="1223962"/>
          </a:xfrm>
          <a:solidFill>
            <a:schemeClr val="accent1"/>
          </a:solidFill>
        </p:spPr>
        <p:txBody>
          <a:bodyPr lIns="360000" rIns="360000" anchor="ctr" anchorCtr="0"/>
          <a:lstStyle>
            <a:lvl1pPr>
              <a:defRPr b="1" cap="all" baseline="0">
                <a:solidFill>
                  <a:schemeClr val="bg1"/>
                </a:solidFill>
              </a:defRPr>
            </a:lvl1pPr>
            <a:lvl2pPr>
              <a:defRPr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cs-CZ" dirty="0" err="1"/>
              <a:t>Headline</a:t>
            </a:r>
            <a:endParaRPr lang="cs-CZ" dirty="0"/>
          </a:p>
        </p:txBody>
      </p:sp>
      <p:sp>
        <p:nvSpPr>
          <p:cNvPr id="38" name="Zástupný symbol pro text 36"/>
          <p:cNvSpPr>
            <a:spLocks noGrp="1"/>
          </p:cNvSpPr>
          <p:nvPr>
            <p:ph type="body" sz="quarter" idx="32" hasCustomPrompt="1"/>
          </p:nvPr>
        </p:nvSpPr>
        <p:spPr>
          <a:xfrm>
            <a:off x="10710000" y="13788000"/>
            <a:ext cx="8855075" cy="1223962"/>
          </a:xfrm>
          <a:solidFill>
            <a:schemeClr val="accent1"/>
          </a:solidFill>
        </p:spPr>
        <p:txBody>
          <a:bodyPr lIns="360000" rIns="360000" anchor="ctr" anchorCtr="0"/>
          <a:lstStyle>
            <a:lvl1pPr>
              <a:defRPr b="1" cap="all" baseline="0">
                <a:solidFill>
                  <a:schemeClr val="bg1"/>
                </a:solidFill>
              </a:defRPr>
            </a:lvl1pPr>
            <a:lvl2pPr>
              <a:defRPr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cs-CZ" dirty="0" err="1"/>
              <a:t>Headline</a:t>
            </a:r>
            <a:endParaRPr lang="cs-CZ" dirty="0"/>
          </a:p>
        </p:txBody>
      </p:sp>
      <p:sp>
        <p:nvSpPr>
          <p:cNvPr id="39" name="Zástupný symbol pro text 36"/>
          <p:cNvSpPr>
            <a:spLocks noGrp="1"/>
          </p:cNvSpPr>
          <p:nvPr>
            <p:ph type="body" sz="quarter" idx="33" hasCustomPrompt="1"/>
          </p:nvPr>
        </p:nvSpPr>
        <p:spPr>
          <a:xfrm>
            <a:off x="20340000" y="13788000"/>
            <a:ext cx="8855075" cy="1223962"/>
          </a:xfrm>
          <a:solidFill>
            <a:schemeClr val="accent1"/>
          </a:solidFill>
        </p:spPr>
        <p:txBody>
          <a:bodyPr lIns="360000" rIns="360000" anchor="ctr" anchorCtr="0"/>
          <a:lstStyle>
            <a:lvl1pPr>
              <a:defRPr b="1" cap="all" baseline="0">
                <a:solidFill>
                  <a:schemeClr val="bg1"/>
                </a:solidFill>
              </a:defRPr>
            </a:lvl1pPr>
            <a:lvl2pPr>
              <a:defRPr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cs-CZ" dirty="0" err="1"/>
              <a:t>Headline</a:t>
            </a:r>
            <a:endParaRPr lang="cs-CZ" dirty="0"/>
          </a:p>
        </p:txBody>
      </p:sp>
      <p:sp>
        <p:nvSpPr>
          <p:cNvPr id="40" name="Zástupný symbol pro text 36"/>
          <p:cNvSpPr>
            <a:spLocks noGrp="1"/>
          </p:cNvSpPr>
          <p:nvPr>
            <p:ph type="body" sz="quarter" idx="34" hasCustomPrompt="1"/>
          </p:nvPr>
        </p:nvSpPr>
        <p:spPr>
          <a:xfrm>
            <a:off x="10710000" y="22680000"/>
            <a:ext cx="8855075" cy="1223962"/>
          </a:xfrm>
          <a:solidFill>
            <a:schemeClr val="accent1"/>
          </a:solidFill>
        </p:spPr>
        <p:txBody>
          <a:bodyPr lIns="360000" rIns="360000" anchor="ctr" anchorCtr="0"/>
          <a:lstStyle>
            <a:lvl1pPr>
              <a:defRPr b="1" cap="all" baseline="0">
                <a:solidFill>
                  <a:schemeClr val="bg1"/>
                </a:solidFill>
              </a:defRPr>
            </a:lvl1pPr>
            <a:lvl2pPr>
              <a:defRPr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cs-CZ" dirty="0" err="1"/>
              <a:t>Headline</a:t>
            </a:r>
            <a:endParaRPr lang="cs-CZ" dirty="0"/>
          </a:p>
        </p:txBody>
      </p:sp>
      <p:sp>
        <p:nvSpPr>
          <p:cNvPr id="41" name="Zástupný symbol pro text 36"/>
          <p:cNvSpPr>
            <a:spLocks noGrp="1"/>
          </p:cNvSpPr>
          <p:nvPr>
            <p:ph type="body" sz="quarter" idx="35" hasCustomPrompt="1"/>
          </p:nvPr>
        </p:nvSpPr>
        <p:spPr>
          <a:xfrm>
            <a:off x="1080000" y="29268000"/>
            <a:ext cx="8855075" cy="1223962"/>
          </a:xfrm>
          <a:solidFill>
            <a:schemeClr val="accent1"/>
          </a:solidFill>
        </p:spPr>
        <p:txBody>
          <a:bodyPr lIns="360000" rIns="360000" anchor="ctr" anchorCtr="0"/>
          <a:lstStyle>
            <a:lvl1pPr>
              <a:defRPr b="1" cap="all" baseline="0">
                <a:solidFill>
                  <a:schemeClr val="bg1"/>
                </a:solidFill>
              </a:defRPr>
            </a:lvl1pPr>
            <a:lvl2pPr>
              <a:defRPr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cs-CZ" dirty="0" err="1"/>
              <a:t>Headline</a:t>
            </a:r>
            <a:endParaRPr lang="cs-CZ" dirty="0"/>
          </a:p>
        </p:txBody>
      </p:sp>
      <p:sp>
        <p:nvSpPr>
          <p:cNvPr id="42" name="Zástupný symbol pro text 36"/>
          <p:cNvSpPr>
            <a:spLocks noGrp="1"/>
          </p:cNvSpPr>
          <p:nvPr>
            <p:ph type="body" sz="quarter" idx="36" hasCustomPrompt="1"/>
          </p:nvPr>
        </p:nvSpPr>
        <p:spPr>
          <a:xfrm>
            <a:off x="10710000" y="29268000"/>
            <a:ext cx="8855075" cy="1223962"/>
          </a:xfrm>
          <a:solidFill>
            <a:schemeClr val="accent1"/>
          </a:solidFill>
        </p:spPr>
        <p:txBody>
          <a:bodyPr lIns="360000" rIns="360000" anchor="ctr" anchorCtr="0"/>
          <a:lstStyle>
            <a:lvl1pPr>
              <a:defRPr b="1" cap="all" baseline="0">
                <a:solidFill>
                  <a:schemeClr val="bg1"/>
                </a:solidFill>
              </a:defRPr>
            </a:lvl1pPr>
            <a:lvl2pPr>
              <a:defRPr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cs-CZ" dirty="0" err="1"/>
              <a:t>Headline</a:t>
            </a:r>
            <a:endParaRPr lang="cs-CZ" dirty="0"/>
          </a:p>
        </p:txBody>
      </p:sp>
      <p:sp>
        <p:nvSpPr>
          <p:cNvPr id="43" name="Zástupný symbol pro text 36"/>
          <p:cNvSpPr>
            <a:spLocks noGrp="1"/>
          </p:cNvSpPr>
          <p:nvPr>
            <p:ph type="body" sz="quarter" idx="37" hasCustomPrompt="1"/>
          </p:nvPr>
        </p:nvSpPr>
        <p:spPr>
          <a:xfrm>
            <a:off x="20340000" y="29268000"/>
            <a:ext cx="8855075" cy="1223962"/>
          </a:xfrm>
          <a:solidFill>
            <a:schemeClr val="accent1"/>
          </a:solidFill>
        </p:spPr>
        <p:txBody>
          <a:bodyPr lIns="360000" rIns="360000" anchor="ctr" anchorCtr="0"/>
          <a:lstStyle>
            <a:lvl1pPr>
              <a:defRPr b="1" cap="all" baseline="0">
                <a:solidFill>
                  <a:schemeClr val="bg1"/>
                </a:solidFill>
              </a:defRPr>
            </a:lvl1pPr>
            <a:lvl2pPr>
              <a:defRPr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cs-CZ" dirty="0" err="1"/>
              <a:t>Headline</a:t>
            </a:r>
            <a:endParaRPr lang="cs-CZ" dirty="0"/>
          </a:p>
        </p:txBody>
      </p:sp>
    </p:spTree>
    <p:extLst>
      <p:ext uri="{BB962C8B-B14F-4D97-AF65-F5344CB8AC3E}">
        <p14:creationId xmlns:p14="http://schemas.microsoft.com/office/powerpoint/2010/main" val="1473194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šedý"/>
          <p:cNvSpPr/>
          <p:nvPr/>
        </p:nvSpPr>
        <p:spPr>
          <a:xfrm>
            <a:off x="0" y="7200000"/>
            <a:ext cx="30275213" cy="3560292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cs-CZ"/>
          </a:p>
        </p:txBody>
      </p:sp>
      <p:sp>
        <p:nvSpPr>
          <p:cNvPr id="3" name="Obdélník bílý">
            <a:extLst>
              <a:ext uri="{FF2B5EF4-FFF2-40B4-BE49-F238E27FC236}">
                <a16:creationId xmlns:a16="http://schemas.microsoft.com/office/drawing/2014/main" id="{9C3F3A5C-2F32-A89C-2B2F-82D9ECA8AD4E}"/>
              </a:ext>
            </a:extLst>
          </p:cNvPr>
          <p:cNvSpPr/>
          <p:nvPr userDrawn="1"/>
        </p:nvSpPr>
        <p:spPr>
          <a:xfrm>
            <a:off x="0" y="39707999"/>
            <a:ext cx="30276000" cy="309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27" name="Zástupný symbol pro text 2"/>
          <p:cNvSpPr>
            <a:spLocks noGrp="1"/>
          </p:cNvSpPr>
          <p:nvPr>
            <p:ph type="body" idx="1"/>
          </p:nvPr>
        </p:nvSpPr>
        <p:spPr bwMode="auto">
          <a:xfrm>
            <a:off x="540000" y="7739999"/>
            <a:ext cx="29196000" cy="314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0000" tIns="0" rIns="540000" bIns="0" numCol="1" anchor="t" anchorCtr="0" compatLnSpc="1">
            <a:prstTxWarp prst="textNoShape">
              <a:avLst/>
            </a:prstTxWarp>
            <a:normAutofit/>
          </a:bodyPr>
          <a:lstStyle/>
          <a:p>
            <a:pPr lvl="0"/>
            <a:endParaRPr lang="cs-CZ" altLang="cs-CZ" dirty="0"/>
          </a:p>
        </p:txBody>
      </p:sp>
      <p:sp>
        <p:nvSpPr>
          <p:cNvPr id="1026" name="Zástupný symbol pro nadpis 1"/>
          <p:cNvSpPr>
            <a:spLocks noGrp="1"/>
          </p:cNvSpPr>
          <p:nvPr>
            <p:ph type="title"/>
          </p:nvPr>
        </p:nvSpPr>
        <p:spPr bwMode="auto">
          <a:xfrm>
            <a:off x="539999" y="540000"/>
            <a:ext cx="29196000" cy="30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0000" tIns="216000" rIns="0" bIns="0" numCol="1" anchor="t" anchorCtr="0" compatLnSpc="1">
            <a:prstTxWarp prst="textNoShape">
              <a:avLst/>
            </a:prstTxWarp>
            <a:normAutofit/>
          </a:bodyPr>
          <a:lstStyle/>
          <a:p>
            <a:pPr lvl="0"/>
            <a:endParaRPr lang="cs-CZ" altLang="cs-CZ" dirty="0"/>
          </a:p>
        </p:txBody>
      </p:sp>
      <p:pic>
        <p:nvPicPr>
          <p:cNvPr id="2" name="Logo ELI rgb svg">
            <a:extLst>
              <a:ext uri="{FF2B5EF4-FFF2-40B4-BE49-F238E27FC236}">
                <a16:creationId xmlns:a16="http://schemas.microsoft.com/office/drawing/2014/main" id="{DA918A67-81F6-BA78-BC4C-7717CFB9FF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3333534" y="574947"/>
            <a:ext cx="6422029" cy="3042014"/>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Lst>
  <p:hf sldNum="0" hdr="0" ftr="0" dt="0"/>
  <p:txStyles>
    <p:titleStyle>
      <a:lvl1pPr algn="l" rtl="0" eaLnBrk="1" fontAlgn="base" hangingPunct="1">
        <a:spcBef>
          <a:spcPct val="0"/>
        </a:spcBef>
        <a:spcAft>
          <a:spcPct val="0"/>
        </a:spcAft>
        <a:defRPr lang="cs-CZ" altLang="cs-CZ" sz="8800" b="1" kern="1200" cap="all" baseline="0" dirty="0">
          <a:solidFill>
            <a:schemeClr val="accent1"/>
          </a:solidFill>
          <a:latin typeface="+mj-lt"/>
          <a:ea typeface="+mn-ea"/>
          <a:cs typeface="Arial" charset="0"/>
        </a:defRPr>
      </a:lvl1pPr>
      <a:lvl2pPr algn="l" rtl="0" eaLnBrk="1" fontAlgn="base" hangingPunct="1">
        <a:spcBef>
          <a:spcPct val="0"/>
        </a:spcBef>
        <a:spcAft>
          <a:spcPct val="0"/>
        </a:spcAft>
        <a:defRPr sz="3600" b="1">
          <a:solidFill>
            <a:srgbClr val="68B1E1"/>
          </a:solidFill>
          <a:latin typeface="Calibri" pitchFamily="34" charset="0"/>
          <a:cs typeface="Arial" charset="0"/>
        </a:defRPr>
      </a:lvl2pPr>
      <a:lvl3pPr algn="l" rtl="0" eaLnBrk="1" fontAlgn="base" hangingPunct="1">
        <a:spcBef>
          <a:spcPct val="0"/>
        </a:spcBef>
        <a:spcAft>
          <a:spcPct val="0"/>
        </a:spcAft>
        <a:defRPr sz="3600" b="1">
          <a:solidFill>
            <a:srgbClr val="68B1E1"/>
          </a:solidFill>
          <a:latin typeface="Calibri" pitchFamily="34" charset="0"/>
          <a:cs typeface="Arial" charset="0"/>
        </a:defRPr>
      </a:lvl3pPr>
      <a:lvl4pPr algn="l" rtl="0" eaLnBrk="1" fontAlgn="base" hangingPunct="1">
        <a:spcBef>
          <a:spcPct val="0"/>
        </a:spcBef>
        <a:spcAft>
          <a:spcPct val="0"/>
        </a:spcAft>
        <a:defRPr sz="3600" b="1">
          <a:solidFill>
            <a:srgbClr val="68B1E1"/>
          </a:solidFill>
          <a:latin typeface="Calibri" pitchFamily="34" charset="0"/>
          <a:cs typeface="Arial" charset="0"/>
        </a:defRPr>
      </a:lvl4pPr>
      <a:lvl5pPr algn="l" rtl="0" eaLnBrk="1" fontAlgn="base" hangingPunct="1">
        <a:spcBef>
          <a:spcPct val="0"/>
        </a:spcBef>
        <a:spcAft>
          <a:spcPct val="0"/>
        </a:spcAft>
        <a:defRPr sz="3600" b="1">
          <a:solidFill>
            <a:srgbClr val="68B1E1"/>
          </a:solidFill>
          <a:latin typeface="Calibri" pitchFamily="34" charset="0"/>
          <a:cs typeface="Arial" charset="0"/>
        </a:defRPr>
      </a:lvl5pPr>
      <a:lvl6pPr marL="521482" algn="ctr" rtl="0" eaLnBrk="1" fontAlgn="base" hangingPunct="1">
        <a:spcBef>
          <a:spcPct val="0"/>
        </a:spcBef>
        <a:spcAft>
          <a:spcPct val="0"/>
        </a:spcAft>
        <a:defRPr sz="5000">
          <a:solidFill>
            <a:schemeClr val="tx1"/>
          </a:solidFill>
          <a:latin typeface="Calibri" pitchFamily="34" charset="0"/>
        </a:defRPr>
      </a:lvl6pPr>
      <a:lvl7pPr marL="1042965" algn="ctr" rtl="0" eaLnBrk="1" fontAlgn="base" hangingPunct="1">
        <a:spcBef>
          <a:spcPct val="0"/>
        </a:spcBef>
        <a:spcAft>
          <a:spcPct val="0"/>
        </a:spcAft>
        <a:defRPr sz="5000">
          <a:solidFill>
            <a:schemeClr val="tx1"/>
          </a:solidFill>
          <a:latin typeface="Calibri" pitchFamily="34" charset="0"/>
        </a:defRPr>
      </a:lvl7pPr>
      <a:lvl8pPr marL="1564447" algn="ctr" rtl="0" eaLnBrk="1" fontAlgn="base" hangingPunct="1">
        <a:spcBef>
          <a:spcPct val="0"/>
        </a:spcBef>
        <a:spcAft>
          <a:spcPct val="0"/>
        </a:spcAft>
        <a:defRPr sz="5000">
          <a:solidFill>
            <a:schemeClr val="tx1"/>
          </a:solidFill>
          <a:latin typeface="Calibri" pitchFamily="34" charset="0"/>
        </a:defRPr>
      </a:lvl8pPr>
      <a:lvl9pPr marL="2085929" algn="ctr" rtl="0" eaLnBrk="1" fontAlgn="base" hangingPunct="1">
        <a:spcBef>
          <a:spcPct val="0"/>
        </a:spcBef>
        <a:spcAft>
          <a:spcPct val="0"/>
        </a:spcAft>
        <a:defRPr sz="5000">
          <a:solidFill>
            <a:schemeClr val="tx1"/>
          </a:solidFill>
          <a:latin typeface="Calibri" pitchFamily="34" charset="0"/>
        </a:defRPr>
      </a:lvl9pPr>
    </p:titleStyle>
    <p:bodyStyle>
      <a:lvl1pPr marL="0" indent="0" algn="l" rtl="0" eaLnBrk="1" fontAlgn="base" hangingPunct="1">
        <a:spcBef>
          <a:spcPts val="600"/>
        </a:spcBef>
        <a:spcAft>
          <a:spcPts val="600"/>
        </a:spcAft>
        <a:buClrTx/>
        <a:buSzPct val="100000"/>
        <a:buFontTx/>
        <a:buNone/>
        <a:defRPr sz="4300" kern="1200">
          <a:solidFill>
            <a:schemeClr val="tx2"/>
          </a:solidFill>
          <a:latin typeface="+mn-lt"/>
          <a:ea typeface="+mn-ea"/>
          <a:cs typeface="+mn-cs"/>
        </a:defRPr>
      </a:lvl1pPr>
      <a:lvl2pPr marL="216000" indent="0" algn="l" rtl="0" eaLnBrk="1" fontAlgn="base" hangingPunct="1">
        <a:spcBef>
          <a:spcPts val="300"/>
        </a:spcBef>
        <a:spcAft>
          <a:spcPts val="300"/>
        </a:spcAft>
        <a:buClrTx/>
        <a:buSzPct val="100000"/>
        <a:buFontTx/>
        <a:buNone/>
        <a:defRPr sz="4300" kern="1200">
          <a:solidFill>
            <a:schemeClr val="tx2"/>
          </a:solidFill>
          <a:latin typeface="+mn-lt"/>
          <a:ea typeface="+mn-ea"/>
          <a:cs typeface="+mn-cs"/>
        </a:defRPr>
      </a:lvl2pPr>
      <a:lvl3pPr marL="432000" indent="0" algn="l" rtl="0" eaLnBrk="1" fontAlgn="base" hangingPunct="1">
        <a:spcBef>
          <a:spcPts val="300"/>
        </a:spcBef>
        <a:spcAft>
          <a:spcPts val="300"/>
        </a:spcAft>
        <a:buClrTx/>
        <a:buSzPct val="100000"/>
        <a:buFontTx/>
        <a:buNone/>
        <a:defRPr sz="4300" kern="1200">
          <a:solidFill>
            <a:schemeClr val="tx2"/>
          </a:solidFill>
          <a:latin typeface="+mn-lt"/>
          <a:ea typeface="+mn-ea"/>
          <a:cs typeface="+mn-cs"/>
        </a:defRPr>
      </a:lvl3pPr>
      <a:lvl4pPr marL="648000" indent="0" algn="l" rtl="0" eaLnBrk="1" fontAlgn="base" hangingPunct="1">
        <a:spcBef>
          <a:spcPts val="300"/>
        </a:spcBef>
        <a:spcAft>
          <a:spcPts val="300"/>
        </a:spcAft>
        <a:buClrTx/>
        <a:buSzPct val="100000"/>
        <a:buFontTx/>
        <a:buNone/>
        <a:defRPr sz="4300" kern="1200">
          <a:solidFill>
            <a:schemeClr val="tx2"/>
          </a:solidFill>
          <a:latin typeface="+mn-lt"/>
          <a:ea typeface="+mn-ea"/>
          <a:cs typeface="+mn-cs"/>
        </a:defRPr>
      </a:lvl4pPr>
      <a:lvl5pPr marL="864000" indent="0" algn="l" rtl="0" eaLnBrk="1" fontAlgn="base" hangingPunct="1">
        <a:spcBef>
          <a:spcPts val="300"/>
        </a:spcBef>
        <a:spcAft>
          <a:spcPts val="300"/>
        </a:spcAft>
        <a:buClrTx/>
        <a:buSzPct val="100000"/>
        <a:buFontTx/>
        <a:buNone/>
        <a:defRPr sz="4300" kern="1200">
          <a:solidFill>
            <a:schemeClr val="tx2"/>
          </a:solidFill>
          <a:latin typeface="+mn-lt"/>
          <a:ea typeface="+mn-ea"/>
          <a:cs typeface="+mn-cs"/>
        </a:defRPr>
      </a:lvl5pPr>
      <a:lvl6pPr marL="2868153" indent="-260741" algn="l" defTabSz="104296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635" indent="-260741" algn="l" defTabSz="104296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117" indent="-260741" algn="l" defTabSz="104296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600" indent="-260741" algn="l" defTabSz="104296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cs-CZ"/>
      </a:defPPr>
      <a:lvl1pPr marL="0" algn="l" defTabSz="1042965" rtl="0" eaLnBrk="1" latinLnBrk="0" hangingPunct="1">
        <a:defRPr sz="2100" kern="1200">
          <a:solidFill>
            <a:schemeClr val="tx1"/>
          </a:solidFill>
          <a:latin typeface="+mn-lt"/>
          <a:ea typeface="+mn-ea"/>
          <a:cs typeface="+mn-cs"/>
        </a:defRPr>
      </a:lvl1pPr>
      <a:lvl2pPr marL="521482" algn="l" defTabSz="1042965" rtl="0" eaLnBrk="1" latinLnBrk="0" hangingPunct="1">
        <a:defRPr sz="2100" kern="1200">
          <a:solidFill>
            <a:schemeClr val="tx1"/>
          </a:solidFill>
          <a:latin typeface="+mn-lt"/>
          <a:ea typeface="+mn-ea"/>
          <a:cs typeface="+mn-cs"/>
        </a:defRPr>
      </a:lvl2pPr>
      <a:lvl3pPr marL="1042965" algn="l" defTabSz="1042965" rtl="0" eaLnBrk="1" latinLnBrk="0" hangingPunct="1">
        <a:defRPr sz="2100" kern="1200">
          <a:solidFill>
            <a:schemeClr val="tx1"/>
          </a:solidFill>
          <a:latin typeface="+mn-lt"/>
          <a:ea typeface="+mn-ea"/>
          <a:cs typeface="+mn-cs"/>
        </a:defRPr>
      </a:lvl3pPr>
      <a:lvl4pPr marL="1564447" algn="l" defTabSz="1042965" rtl="0" eaLnBrk="1" latinLnBrk="0" hangingPunct="1">
        <a:defRPr sz="2100" kern="1200">
          <a:solidFill>
            <a:schemeClr val="tx1"/>
          </a:solidFill>
          <a:latin typeface="+mn-lt"/>
          <a:ea typeface="+mn-ea"/>
          <a:cs typeface="+mn-cs"/>
        </a:defRPr>
      </a:lvl4pPr>
      <a:lvl5pPr marL="2085929" algn="l" defTabSz="1042965" rtl="0" eaLnBrk="1" latinLnBrk="0" hangingPunct="1">
        <a:defRPr sz="2100" kern="1200">
          <a:solidFill>
            <a:schemeClr val="tx1"/>
          </a:solidFill>
          <a:latin typeface="+mn-lt"/>
          <a:ea typeface="+mn-ea"/>
          <a:cs typeface="+mn-cs"/>
        </a:defRPr>
      </a:lvl5pPr>
      <a:lvl6pPr marL="2607412" algn="l" defTabSz="1042965" rtl="0" eaLnBrk="1" latinLnBrk="0" hangingPunct="1">
        <a:defRPr sz="2100" kern="1200">
          <a:solidFill>
            <a:schemeClr val="tx1"/>
          </a:solidFill>
          <a:latin typeface="+mn-lt"/>
          <a:ea typeface="+mn-ea"/>
          <a:cs typeface="+mn-cs"/>
        </a:defRPr>
      </a:lvl6pPr>
      <a:lvl7pPr marL="3128894" algn="l" defTabSz="1042965" rtl="0" eaLnBrk="1" latinLnBrk="0" hangingPunct="1">
        <a:defRPr sz="2100" kern="1200">
          <a:solidFill>
            <a:schemeClr val="tx1"/>
          </a:solidFill>
          <a:latin typeface="+mn-lt"/>
          <a:ea typeface="+mn-ea"/>
          <a:cs typeface="+mn-cs"/>
        </a:defRPr>
      </a:lvl7pPr>
      <a:lvl8pPr marL="3650376" algn="l" defTabSz="1042965" rtl="0" eaLnBrk="1" latinLnBrk="0" hangingPunct="1">
        <a:defRPr sz="2100" kern="1200">
          <a:solidFill>
            <a:schemeClr val="tx1"/>
          </a:solidFill>
          <a:latin typeface="+mn-lt"/>
          <a:ea typeface="+mn-ea"/>
          <a:cs typeface="+mn-cs"/>
        </a:defRPr>
      </a:lvl8pPr>
      <a:lvl9pPr marL="4171859" algn="l" defTabSz="1042965"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81" userDrawn="1">
          <p15:clr>
            <a:srgbClr val="F26B43"/>
          </p15:clr>
        </p15:guide>
        <p15:guide id="2" pos="9535" userDrawn="1">
          <p15:clr>
            <a:srgbClr val="F26B43"/>
          </p15:clr>
        </p15:guide>
        <p15:guide id="3" pos="10216" userDrawn="1">
          <p15:clr>
            <a:srgbClr val="F26B43"/>
          </p15:clr>
        </p15:guide>
        <p15:guide id="4" pos="885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Nadpis 64"/>
          <p:cNvSpPr>
            <a:spLocks noGrp="1"/>
          </p:cNvSpPr>
          <p:nvPr>
            <p:ph type="title"/>
          </p:nvPr>
        </p:nvSpPr>
        <p:spPr>
          <a:xfrm>
            <a:off x="539999" y="540000"/>
            <a:ext cx="22603780" cy="3024000"/>
          </a:xfrm>
        </p:spPr>
        <p:txBody>
          <a:bodyPr>
            <a:noAutofit/>
          </a:bodyPr>
          <a:lstStyle/>
          <a:p>
            <a:r>
              <a:rPr lang="en-US" sz="7200" dirty="0">
                <a:latin typeface="Calibri" panose="020F0502020204030204" pitchFamily="34" charset="0"/>
                <a:cs typeface="Calibri" panose="020F0502020204030204" pitchFamily="34" charset="0"/>
              </a:rPr>
              <a:t>Toxicity and radiation-modifying effects of nanoparticles on zebrafish (</a:t>
            </a:r>
            <a:r>
              <a:rPr lang="en-US" sz="7200" i="1" dirty="0">
                <a:latin typeface="Calibri" panose="020F0502020204030204" pitchFamily="34" charset="0"/>
                <a:cs typeface="Calibri" panose="020F0502020204030204" pitchFamily="34" charset="0"/>
              </a:rPr>
              <a:t>Danio rerio</a:t>
            </a:r>
            <a:r>
              <a:rPr lang="en-US" sz="7200" dirty="0">
                <a:latin typeface="Calibri" panose="020F0502020204030204" pitchFamily="34" charset="0"/>
                <a:cs typeface="Calibri" panose="020F0502020204030204" pitchFamily="34" charset="0"/>
              </a:rPr>
              <a:t>) embryo</a:t>
            </a:r>
            <a:br>
              <a:rPr lang="en-US" sz="7200" dirty="0">
                <a:latin typeface="Calibri" panose="020F0502020204030204" pitchFamily="34" charset="0"/>
                <a:cs typeface="Calibri" panose="020F0502020204030204" pitchFamily="34" charset="0"/>
              </a:rPr>
            </a:br>
            <a:endParaRPr lang="cs-CZ" sz="7200" dirty="0">
              <a:latin typeface="Calibri" panose="020F0502020204030204" pitchFamily="34" charset="0"/>
              <a:cs typeface="Calibri" panose="020F0502020204030204" pitchFamily="34" charset="0"/>
            </a:endParaRPr>
          </a:p>
        </p:txBody>
      </p:sp>
      <p:graphicFrame>
        <p:nvGraphicFramePr>
          <p:cNvPr id="84" name="Zástupný symbol pro obsah 83"/>
          <p:cNvGraphicFramePr>
            <a:graphicFrameLocks noGrp="1"/>
          </p:cNvGraphicFramePr>
          <p:nvPr>
            <p:ph sz="quarter" idx="23"/>
            <p:extLst>
              <p:ext uri="{D42A27DB-BD31-4B8C-83A1-F6EECF244321}">
                <p14:modId xmlns:p14="http://schemas.microsoft.com/office/powerpoint/2010/main" val="3654119116"/>
              </p:ext>
            </p:extLst>
          </p:nvPr>
        </p:nvGraphicFramePr>
        <p:xfrm>
          <a:off x="9125747" y="7513502"/>
          <a:ext cx="10240852" cy="4707149"/>
        </p:xfrm>
        <a:graphic>
          <a:graphicData uri="http://schemas.openxmlformats.org/drawingml/2006/table">
            <a:tbl>
              <a:tblPr firstRow="1" bandRow="1">
                <a:tableStyleId>{5C22544A-7EE6-4342-B048-85BDC9FD1C3A}</a:tableStyleId>
              </a:tblPr>
              <a:tblGrid>
                <a:gridCol w="2560213">
                  <a:extLst>
                    <a:ext uri="{9D8B030D-6E8A-4147-A177-3AD203B41FA5}">
                      <a16:colId xmlns:a16="http://schemas.microsoft.com/office/drawing/2014/main" val="250509204"/>
                    </a:ext>
                  </a:extLst>
                </a:gridCol>
                <a:gridCol w="2560213">
                  <a:extLst>
                    <a:ext uri="{9D8B030D-6E8A-4147-A177-3AD203B41FA5}">
                      <a16:colId xmlns:a16="http://schemas.microsoft.com/office/drawing/2014/main" val="310469223"/>
                    </a:ext>
                  </a:extLst>
                </a:gridCol>
                <a:gridCol w="2560213">
                  <a:extLst>
                    <a:ext uri="{9D8B030D-6E8A-4147-A177-3AD203B41FA5}">
                      <a16:colId xmlns:a16="http://schemas.microsoft.com/office/drawing/2014/main" val="3479975610"/>
                    </a:ext>
                  </a:extLst>
                </a:gridCol>
                <a:gridCol w="2560213">
                  <a:extLst>
                    <a:ext uri="{9D8B030D-6E8A-4147-A177-3AD203B41FA5}">
                      <a16:colId xmlns:a16="http://schemas.microsoft.com/office/drawing/2014/main" val="524913440"/>
                    </a:ext>
                  </a:extLst>
                </a:gridCol>
              </a:tblGrid>
              <a:tr h="1537229">
                <a:tc>
                  <a:txBody>
                    <a:bodyPr/>
                    <a:lstStyle/>
                    <a:p>
                      <a:pPr algn="ctr"/>
                      <a:endParaRPr lang="cs-CZ" sz="28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1042965" rtl="0" eaLnBrk="1" fontAlgn="auto" latinLnBrk="0" hangingPunct="1">
                        <a:lnSpc>
                          <a:spcPct val="100000"/>
                        </a:lnSpc>
                        <a:spcBef>
                          <a:spcPts val="0"/>
                        </a:spcBef>
                        <a:spcAft>
                          <a:spcPts val="0"/>
                        </a:spcAft>
                        <a:buClrTx/>
                        <a:buSzTx/>
                        <a:buFontTx/>
                        <a:buNone/>
                        <a:tabLst/>
                        <a:defRPr/>
                      </a:pPr>
                      <a:r>
                        <a:rPr lang="cs-CZ" sz="2800" dirty="0" smtClean="0">
                          <a:latin typeface="Calibri" panose="020F0502020204030204" pitchFamily="34" charset="0"/>
                          <a:cs typeface="Calibri" panose="020F0502020204030204" pitchFamily="34" charset="0"/>
                        </a:rPr>
                        <a:t>Gold</a:t>
                      </a:r>
                      <a:r>
                        <a:rPr lang="cs-CZ" sz="2800" baseline="0" dirty="0" smtClean="0">
                          <a:latin typeface="Calibri" panose="020F0502020204030204" pitchFamily="34" charset="0"/>
                          <a:cs typeface="Calibri" panose="020F0502020204030204" pitchFamily="34" charset="0"/>
                        </a:rPr>
                        <a:t> nanoparticles (AuNP)</a:t>
                      </a:r>
                      <a:endParaRPr lang="cs-CZ" sz="2800" dirty="0">
                        <a:latin typeface="Calibri" panose="020F0502020204030204" pitchFamily="34" charset="0"/>
                        <a:cs typeface="Calibri" panose="020F0502020204030204" pitchFamily="34" charset="0"/>
                      </a:endParaRPr>
                    </a:p>
                    <a:p>
                      <a:pPr algn="ctr"/>
                      <a:endParaRPr lang="cs-CZ"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2800" dirty="0" smtClean="0">
                          <a:latin typeface="Calibri" panose="020F0502020204030204" pitchFamily="34" charset="0"/>
                          <a:cs typeface="Calibri" panose="020F0502020204030204" pitchFamily="34" charset="0"/>
                        </a:rPr>
                        <a:t>Platinum nanoparticles (PtNP)</a:t>
                      </a:r>
                      <a:endParaRPr lang="cs-CZ"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1042965" rtl="0" eaLnBrk="1" fontAlgn="auto" latinLnBrk="0" hangingPunct="1">
                        <a:lnSpc>
                          <a:spcPct val="100000"/>
                        </a:lnSpc>
                        <a:spcBef>
                          <a:spcPts val="0"/>
                        </a:spcBef>
                        <a:spcAft>
                          <a:spcPts val="0"/>
                        </a:spcAft>
                        <a:buClrTx/>
                        <a:buSzTx/>
                        <a:buFontTx/>
                        <a:buNone/>
                        <a:tabLst/>
                        <a:defRPr/>
                      </a:pPr>
                      <a:r>
                        <a:rPr lang="cs-CZ" sz="2800" dirty="0" smtClean="0">
                          <a:latin typeface="Calibri" panose="020F0502020204030204" pitchFamily="34" charset="0"/>
                          <a:cs typeface="Calibri" panose="020F0502020204030204" pitchFamily="34" charset="0"/>
                        </a:rPr>
                        <a:t>Hafnium nanoparticles (HfO</a:t>
                      </a:r>
                      <a:r>
                        <a:rPr lang="cs-CZ" sz="2800" baseline="-25000" dirty="0" smtClean="0">
                          <a:latin typeface="Calibri" panose="020F0502020204030204" pitchFamily="34" charset="0"/>
                          <a:cs typeface="Calibri" panose="020F0502020204030204" pitchFamily="34" charset="0"/>
                        </a:rPr>
                        <a:t>2</a:t>
                      </a:r>
                      <a:r>
                        <a:rPr lang="cs-CZ" sz="2800" dirty="0" smtClean="0">
                          <a:latin typeface="Calibri" panose="020F0502020204030204" pitchFamily="34" charset="0"/>
                          <a:cs typeface="Calibri" panose="020F0502020204030204" pitchFamily="34" charset="0"/>
                        </a:rPr>
                        <a:t>NP)</a:t>
                      </a:r>
                      <a:endParaRPr lang="cs-CZ" sz="2800" dirty="0">
                        <a:latin typeface="Calibri" panose="020F0502020204030204" pitchFamily="34" charset="0"/>
                        <a:cs typeface="Calibri" panose="020F0502020204030204" pitchFamily="34" charset="0"/>
                      </a:endParaRPr>
                    </a:p>
                    <a:p>
                      <a:pPr algn="ctr"/>
                      <a:endParaRPr lang="cs-CZ"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027592"/>
                  </a:ext>
                </a:extLst>
              </a:tr>
              <a:tr h="1172463">
                <a:tc>
                  <a:txBody>
                    <a:bodyPr/>
                    <a:lstStyle/>
                    <a:p>
                      <a:pPr algn="ctr"/>
                      <a:endParaRPr lang="cs-CZ" sz="2800" dirty="0" smtClean="0">
                        <a:latin typeface="Calibri" panose="020F0502020204030204" pitchFamily="34" charset="0"/>
                        <a:cs typeface="Calibri" panose="020F0502020204030204" pitchFamily="34" charset="0"/>
                      </a:endParaRPr>
                    </a:p>
                    <a:p>
                      <a:pPr algn="ctr"/>
                      <a:r>
                        <a:rPr lang="cs-CZ" sz="2800" dirty="0" smtClean="0">
                          <a:latin typeface="Calibri" panose="020F0502020204030204" pitchFamily="34" charset="0"/>
                          <a:cs typeface="Calibri" panose="020F0502020204030204" pitchFamily="34" charset="0"/>
                        </a:rPr>
                        <a:t>Size</a:t>
                      </a:r>
                      <a:r>
                        <a:rPr lang="cs-CZ" sz="2800" baseline="0" dirty="0" smtClean="0">
                          <a:latin typeface="Calibri" panose="020F0502020204030204" pitchFamily="34" charset="0"/>
                          <a:cs typeface="Calibri" panose="020F0502020204030204" pitchFamily="34" charset="0"/>
                        </a:rPr>
                        <a:t> </a:t>
                      </a:r>
                      <a:endParaRPr lang="cs-CZ" sz="28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s-CZ" sz="2800" dirty="0" smtClean="0">
                        <a:latin typeface="Calibri" panose="020F0502020204030204" pitchFamily="34" charset="0"/>
                        <a:cs typeface="Calibri" panose="020F0502020204030204" pitchFamily="34" charset="0"/>
                      </a:endParaRPr>
                    </a:p>
                    <a:p>
                      <a:pPr algn="ctr"/>
                      <a:r>
                        <a:rPr lang="cs-CZ" sz="2800" dirty="0" smtClean="0">
                          <a:latin typeface="Calibri" panose="020F0502020204030204" pitchFamily="34" charset="0"/>
                          <a:cs typeface="Calibri" panose="020F0502020204030204" pitchFamily="34" charset="0"/>
                        </a:rPr>
                        <a:t>~13 ,  ~47 nm</a:t>
                      </a:r>
                    </a:p>
                    <a:p>
                      <a:pPr algn="ctr"/>
                      <a:endParaRPr lang="cs-CZ"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s-CZ" sz="2800" dirty="0" smtClean="0">
                        <a:latin typeface="Calibri" panose="020F0502020204030204" pitchFamily="34" charset="0"/>
                        <a:cs typeface="Calibri" panose="020F0502020204030204" pitchFamily="34" charset="0"/>
                      </a:endParaRPr>
                    </a:p>
                    <a:p>
                      <a:pPr algn="ctr"/>
                      <a:r>
                        <a:rPr lang="cs-CZ" sz="2800" dirty="0" smtClean="0">
                          <a:latin typeface="Calibri" panose="020F0502020204030204" pitchFamily="34" charset="0"/>
                          <a:cs typeface="Calibri" panose="020F0502020204030204" pitchFamily="34" charset="0"/>
                        </a:rPr>
                        <a:t>~5,  ~20 nm</a:t>
                      </a:r>
                    </a:p>
                    <a:p>
                      <a:pPr algn="ctr"/>
                      <a:endParaRPr lang="cs-CZ"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800" dirty="0" smtClean="0">
                          <a:latin typeface="Calibri" panose="020F0502020204030204" pitchFamily="34" charset="0"/>
                          <a:cs typeface="Calibri" panose="020F0502020204030204" pitchFamily="34" charset="0"/>
                        </a:rPr>
                        <a:t>solution contained 55 - 75 nm particles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6544408"/>
                  </a:ext>
                </a:extLst>
              </a:tr>
              <a:tr h="1537229">
                <a:tc>
                  <a:txBody>
                    <a:bodyPr/>
                    <a:lstStyle/>
                    <a:p>
                      <a:pPr algn="ctr"/>
                      <a:endParaRPr lang="cs-CZ" sz="2800" dirty="0" smtClean="0">
                        <a:latin typeface="Calibri" panose="020F0502020204030204" pitchFamily="34" charset="0"/>
                        <a:cs typeface="Calibri" panose="020F0502020204030204" pitchFamily="34" charset="0"/>
                      </a:endParaRPr>
                    </a:p>
                    <a:p>
                      <a:pPr algn="ctr"/>
                      <a:r>
                        <a:rPr lang="cs-CZ" sz="2800" dirty="0" smtClean="0">
                          <a:latin typeface="Calibri" panose="020F0502020204030204" pitchFamily="34" charset="0"/>
                          <a:cs typeface="Calibri" panose="020F0502020204030204" pitchFamily="34" charset="0"/>
                        </a:rPr>
                        <a:t>Concentrations</a:t>
                      </a:r>
                      <a:endParaRPr lang="cs-CZ" sz="28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s-CZ" sz="2800" dirty="0" smtClean="0">
                        <a:latin typeface="Calibri" panose="020F0502020204030204" pitchFamily="34" charset="0"/>
                        <a:cs typeface="Calibri" panose="020F0502020204030204" pitchFamily="34" charset="0"/>
                      </a:endParaRPr>
                    </a:p>
                    <a:p>
                      <a:pPr algn="ctr"/>
                      <a:r>
                        <a:rPr lang="cs-CZ" sz="2800" dirty="0" smtClean="0">
                          <a:latin typeface="Calibri" panose="020F0502020204030204" pitchFamily="34" charset="0"/>
                          <a:cs typeface="Calibri" panose="020F0502020204030204" pitchFamily="34" charset="0"/>
                        </a:rPr>
                        <a:t>5, 25, 50 mg/L</a:t>
                      </a:r>
                    </a:p>
                    <a:p>
                      <a:pPr algn="ctr"/>
                      <a:endParaRPr lang="cs-CZ"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s-CZ" sz="2800" dirty="0" smtClean="0">
                        <a:latin typeface="Calibri" panose="020F0502020204030204" pitchFamily="34" charset="0"/>
                        <a:cs typeface="Calibri" panose="020F0502020204030204" pitchFamily="34" charset="0"/>
                      </a:endParaRPr>
                    </a:p>
                    <a:p>
                      <a:pPr algn="ctr"/>
                      <a:r>
                        <a:rPr lang="cs-CZ" sz="2800" dirty="0" smtClean="0">
                          <a:latin typeface="Calibri" panose="020F0502020204030204" pitchFamily="34" charset="0"/>
                          <a:cs typeface="Calibri" panose="020F0502020204030204" pitchFamily="34" charset="0"/>
                        </a:rPr>
                        <a:t>25, 50, 75 mg/L</a:t>
                      </a:r>
                    </a:p>
                    <a:p>
                      <a:pPr algn="ctr"/>
                      <a:endParaRPr lang="cs-CZ"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s-CZ" sz="2800" dirty="0" smtClean="0">
                        <a:latin typeface="Calibri" panose="020F0502020204030204" pitchFamily="34" charset="0"/>
                        <a:cs typeface="Calibri" panose="020F0502020204030204" pitchFamily="34" charset="0"/>
                      </a:endParaRPr>
                    </a:p>
                    <a:p>
                      <a:pPr algn="ctr"/>
                      <a:r>
                        <a:rPr lang="cs-CZ" sz="2800" dirty="0" smtClean="0">
                          <a:latin typeface="Calibri" panose="020F0502020204030204" pitchFamily="34" charset="0"/>
                          <a:cs typeface="Calibri" panose="020F0502020204030204" pitchFamily="34" charset="0"/>
                        </a:rPr>
                        <a:t>10, 30 ug/mL</a:t>
                      </a:r>
                    </a:p>
                    <a:p>
                      <a:pPr algn="ctr"/>
                      <a:endParaRPr lang="cs-CZ"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0319745"/>
                  </a:ext>
                </a:extLst>
              </a:tr>
            </a:tbl>
          </a:graphicData>
        </a:graphic>
      </p:graphicFrame>
      <p:sp>
        <p:nvSpPr>
          <p:cNvPr id="70" name="Zástupný symbol pro obsah 69"/>
          <p:cNvSpPr>
            <a:spLocks noGrp="1"/>
          </p:cNvSpPr>
          <p:nvPr>
            <p:ph sz="quarter" idx="24"/>
          </p:nvPr>
        </p:nvSpPr>
        <p:spPr>
          <a:xfrm>
            <a:off x="850587" y="23646851"/>
            <a:ext cx="7804153" cy="9796929"/>
          </a:xfrm>
        </p:spPr>
        <p:txBody>
          <a:bodyPr>
            <a:normAutofit/>
          </a:bodyPr>
          <a:lstStyle/>
          <a:p>
            <a:pPr algn="just"/>
            <a:r>
              <a:rPr lang="en-US" altLang="en-US" sz="3200" dirty="0">
                <a:solidFill>
                  <a:srgbClr val="000000"/>
                </a:solidFill>
                <a:latin typeface="Calibri" panose="020F0502020204030204" pitchFamily="34" charset="0"/>
                <a:cs typeface="Calibri" panose="020F0502020204030204" pitchFamily="34" charset="0"/>
              </a:rPr>
              <a:t>24 hours post fertilization zebrafish embryos were exposed to nanoparticles of different concentrations and sizes. For toxicity measurements, the embryos were incubated for 24 h with AuNP (12 and 47 nm) at concentrations of 5, 25, 50 mg/L, PtNP (5 and 20 nm) at concentrations of 25, 50, 75 mg/L, and HfO</a:t>
            </a:r>
            <a:r>
              <a:rPr lang="en-US" altLang="en-US" sz="3200" baseline="-25000" dirty="0">
                <a:solidFill>
                  <a:srgbClr val="000000"/>
                </a:solidFill>
                <a:latin typeface="Calibri" panose="020F0502020204030204" pitchFamily="34" charset="0"/>
                <a:cs typeface="Calibri" panose="020F0502020204030204" pitchFamily="34" charset="0"/>
              </a:rPr>
              <a:t>2</a:t>
            </a:r>
            <a:r>
              <a:rPr lang="en-US" altLang="en-US" sz="3200" dirty="0">
                <a:solidFill>
                  <a:srgbClr val="000000"/>
                </a:solidFill>
                <a:latin typeface="Calibri" panose="020F0502020204030204" pitchFamily="34" charset="0"/>
                <a:cs typeface="Calibri" panose="020F0502020204030204" pitchFamily="34" charset="0"/>
              </a:rPr>
              <a:t>NP (solution contained 55 - 75 nm particles) at 10 and 30 </a:t>
            </a:r>
            <a:r>
              <a:rPr lang="en-US" altLang="en-US" sz="3200" dirty="0" smtClean="0">
                <a:solidFill>
                  <a:srgbClr val="000000"/>
                </a:solidFill>
                <a:latin typeface="Calibri" panose="020F0502020204030204" pitchFamily="34" charset="0"/>
                <a:cs typeface="Calibri" panose="020F0502020204030204" pitchFamily="34" charset="0"/>
              </a:rPr>
              <a:t>µg/</a:t>
            </a:r>
            <a:r>
              <a:rPr lang="en-US" altLang="en-US" sz="3200" dirty="0" err="1" smtClean="0">
                <a:solidFill>
                  <a:srgbClr val="000000"/>
                </a:solidFill>
                <a:latin typeface="Calibri" panose="020F0502020204030204" pitchFamily="34" charset="0"/>
                <a:cs typeface="Calibri" panose="020F0502020204030204" pitchFamily="34" charset="0"/>
              </a:rPr>
              <a:t>mL.</a:t>
            </a:r>
            <a:r>
              <a:rPr lang="en-US" altLang="en-US" sz="3200" dirty="0" smtClean="0">
                <a:solidFill>
                  <a:srgbClr val="000000"/>
                </a:solidFill>
                <a:latin typeface="Calibri" panose="020F0502020204030204" pitchFamily="34" charset="0"/>
                <a:cs typeface="Calibri" panose="020F0502020204030204" pitchFamily="34" charset="0"/>
              </a:rPr>
              <a:t> </a:t>
            </a:r>
            <a:r>
              <a:rPr lang="en-US" altLang="en-US" sz="3200" dirty="0">
                <a:solidFill>
                  <a:srgbClr val="000000"/>
                </a:solidFill>
                <a:latin typeface="Calibri" panose="020F0502020204030204" pitchFamily="34" charset="0"/>
                <a:cs typeface="Calibri" panose="020F0502020204030204" pitchFamily="34" charset="0"/>
              </a:rPr>
              <a:t>Following incubation, embryos were irradiated with 20 Gy photon dose (250 keV). Microscopic observations were carried out for 7 days after the treatments to </a:t>
            </a:r>
            <a:r>
              <a:rPr lang="en-US" altLang="en-US" sz="3200" dirty="0" smtClean="0">
                <a:solidFill>
                  <a:srgbClr val="000000"/>
                </a:solidFill>
                <a:latin typeface="Calibri" panose="020F0502020204030204" pitchFamily="34" charset="0"/>
                <a:cs typeface="Calibri" panose="020F0502020204030204" pitchFamily="34" charset="0"/>
              </a:rPr>
              <a:t>study </a:t>
            </a:r>
            <a:r>
              <a:rPr lang="en-US" altLang="en-US" sz="3200" dirty="0">
                <a:solidFill>
                  <a:srgbClr val="000000"/>
                </a:solidFill>
                <a:latin typeface="Calibri" panose="020F0502020204030204" pitchFamily="34" charset="0"/>
                <a:cs typeface="Calibri" panose="020F0502020204030204" pitchFamily="34" charset="0"/>
              </a:rPr>
              <a:t>the hatching rate, viability and various morphological changes (e.g. pericardial edema, spine curvature) of the embryos. </a:t>
            </a:r>
          </a:p>
        </p:txBody>
      </p:sp>
      <p:sp>
        <p:nvSpPr>
          <p:cNvPr id="72" name="Zástupný symbol pro obsah 71"/>
          <p:cNvSpPr>
            <a:spLocks noGrp="1"/>
          </p:cNvSpPr>
          <p:nvPr>
            <p:ph sz="quarter" idx="26"/>
          </p:nvPr>
        </p:nvSpPr>
        <p:spPr>
          <a:xfrm>
            <a:off x="10408699" y="32077187"/>
            <a:ext cx="7606034" cy="6947071"/>
          </a:xfrm>
        </p:spPr>
        <p:txBody>
          <a:bodyPr>
            <a:normAutofit lnSpcReduction="10000"/>
          </a:bodyPr>
          <a:lstStyle/>
          <a:p>
            <a:pPr algn="just"/>
            <a:r>
              <a:rPr lang="en-US" altLang="en-US" sz="3200" dirty="0">
                <a:solidFill>
                  <a:srgbClr val="000000"/>
                </a:solidFill>
                <a:latin typeface="Calibri" panose="020F0502020204030204" pitchFamily="34" charset="0"/>
                <a:cs typeface="Calibri" panose="020F0502020204030204" pitchFamily="34" charset="0"/>
              </a:rPr>
              <a:t>The observed radiosensitizing effect of AuNP and PtNP suggests that the particles have penetrated through the embryo chorion possibly by passive diffusion. AuNP and PtNP's toxicity raises concerns regarding its use in combination with radiation therapy while HfO</a:t>
            </a:r>
            <a:r>
              <a:rPr lang="en-US" altLang="en-US" sz="3200" baseline="-25000" dirty="0">
                <a:solidFill>
                  <a:srgbClr val="000000"/>
                </a:solidFill>
                <a:latin typeface="Calibri" panose="020F0502020204030204" pitchFamily="34" charset="0"/>
                <a:cs typeface="Calibri" panose="020F0502020204030204" pitchFamily="34" charset="0"/>
              </a:rPr>
              <a:t>2</a:t>
            </a:r>
            <a:r>
              <a:rPr lang="en-US" altLang="en-US" sz="3200" dirty="0">
                <a:solidFill>
                  <a:srgbClr val="000000"/>
                </a:solidFill>
                <a:latin typeface="Calibri" panose="020F0502020204030204" pitchFamily="34" charset="0"/>
                <a:cs typeface="Calibri" panose="020F0502020204030204" pitchFamily="34" charset="0"/>
              </a:rPr>
              <a:t>NP show promise with relatively low radiation toxicity. Further research is needed to understand better the mechanisms underlying these effects and to optimize the use of nanoparticles in radiation oncology protocols.</a:t>
            </a:r>
          </a:p>
          <a:p>
            <a:endParaRPr lang="cs-CZ" dirty="0">
              <a:latin typeface="Calibri" panose="020F0502020204030204" pitchFamily="34" charset="0"/>
              <a:cs typeface="Calibri" panose="020F0502020204030204" pitchFamily="34" charset="0"/>
            </a:endParaRPr>
          </a:p>
        </p:txBody>
      </p:sp>
      <p:sp>
        <p:nvSpPr>
          <p:cNvPr id="73" name="Zástupný symbol pro obsah 72"/>
          <p:cNvSpPr>
            <a:spLocks noGrp="1"/>
          </p:cNvSpPr>
          <p:nvPr>
            <p:ph sz="quarter" idx="27"/>
          </p:nvPr>
        </p:nvSpPr>
        <p:spPr>
          <a:xfrm>
            <a:off x="856627" y="8766230"/>
            <a:ext cx="7804152" cy="13374732"/>
          </a:xfrm>
        </p:spPr>
        <p:txBody>
          <a:bodyPr>
            <a:normAutofit lnSpcReduction="10000"/>
          </a:bodyPr>
          <a:lstStyle/>
          <a:p>
            <a:pPr algn="just"/>
            <a:r>
              <a:rPr lang="en-US" sz="3200" dirty="0" smtClean="0">
                <a:latin typeface="Calibri" panose="020F0502020204030204" pitchFamily="34" charset="0"/>
                <a:cs typeface="Calibri" panose="020F0502020204030204" pitchFamily="34" charset="0"/>
              </a:rPr>
              <a:t>Nanoparticles </a:t>
            </a:r>
            <a:r>
              <a:rPr lang="en-US" sz="3200" dirty="0">
                <a:latin typeface="Calibri" panose="020F0502020204030204" pitchFamily="34" charset="0"/>
                <a:cs typeface="Calibri" panose="020F0502020204030204" pitchFamily="34" charset="0"/>
              </a:rPr>
              <a:t>(NPs) have proven to be effective in a variety of applications (e.g. delivery of therapeutic molecules, imaging, and radiosensitization). Recent advances in nanotechnology have also led to their emergence as new therapeutic agents in the field of radiation oncology.  </a:t>
            </a:r>
            <a:endParaRPr lang="hu-HU" sz="3200" dirty="0" smtClean="0">
              <a:latin typeface="Calibri" panose="020F0502020204030204" pitchFamily="34" charset="0"/>
              <a:cs typeface="Calibri" panose="020F0502020204030204" pitchFamily="34" charset="0"/>
            </a:endParaRPr>
          </a:p>
          <a:p>
            <a:pPr algn="just"/>
            <a:endParaRPr lang="en-US" sz="500" dirty="0">
              <a:latin typeface="Calibri" panose="020F0502020204030204" pitchFamily="34" charset="0"/>
              <a:cs typeface="Calibri" panose="020F0502020204030204" pitchFamily="34" charset="0"/>
            </a:endParaRPr>
          </a:p>
          <a:p>
            <a:pPr algn="just"/>
            <a:r>
              <a:rPr lang="en-US" sz="3200" dirty="0">
                <a:latin typeface="Calibri" panose="020F0502020204030204" pitchFamily="34" charset="0"/>
                <a:cs typeface="Calibri" panose="020F0502020204030204" pitchFamily="34" charset="0"/>
              </a:rPr>
              <a:t>Various metallic nanoparticles have been investigated to increase the radiosensitivity of cancer cells while simultaneously minimizing radiation toxicity in normal tissues</a:t>
            </a:r>
            <a:r>
              <a:rPr lang="en-US" sz="3200" dirty="0" smtClean="0">
                <a:latin typeface="Calibri" panose="020F0502020204030204" pitchFamily="34" charset="0"/>
                <a:cs typeface="Calibri" panose="020F0502020204030204" pitchFamily="34" charset="0"/>
              </a:rPr>
              <a:t>.</a:t>
            </a:r>
            <a:endParaRPr lang="hu-HU" sz="3200" dirty="0" smtClean="0">
              <a:latin typeface="Calibri" panose="020F0502020204030204" pitchFamily="34" charset="0"/>
              <a:cs typeface="Calibri" panose="020F0502020204030204" pitchFamily="34" charset="0"/>
            </a:endParaRPr>
          </a:p>
          <a:p>
            <a:pPr algn="just"/>
            <a:endParaRPr lang="en-US" sz="500" dirty="0">
              <a:latin typeface="Calibri" panose="020F0502020204030204" pitchFamily="34" charset="0"/>
              <a:cs typeface="Calibri" panose="020F0502020204030204" pitchFamily="34" charset="0"/>
            </a:endParaRPr>
          </a:p>
          <a:p>
            <a:pPr algn="just"/>
            <a:r>
              <a:rPr lang="en-US" sz="3200" dirty="0">
                <a:latin typeface="Calibri" panose="020F0502020204030204" pitchFamily="34" charset="0"/>
                <a:cs typeface="Calibri" panose="020F0502020204030204" pitchFamily="34" charset="0"/>
              </a:rPr>
              <a:t>The enhanced radiosensitivity of tumor cells treated with nanoparticles is well established, but little is known about their effects on healthy tissues which warrants further exploration</a:t>
            </a:r>
            <a:r>
              <a:rPr lang="en-US" sz="3200" dirty="0" smtClean="0">
                <a:latin typeface="Calibri" panose="020F0502020204030204" pitchFamily="34" charset="0"/>
                <a:cs typeface="Calibri" panose="020F0502020204030204" pitchFamily="34" charset="0"/>
              </a:rPr>
              <a:t>.</a:t>
            </a:r>
            <a:endParaRPr lang="hu-HU" sz="3200" dirty="0" smtClean="0">
              <a:latin typeface="Calibri" panose="020F0502020204030204" pitchFamily="34" charset="0"/>
              <a:cs typeface="Calibri" panose="020F0502020204030204" pitchFamily="34" charset="0"/>
            </a:endParaRPr>
          </a:p>
          <a:p>
            <a:pPr algn="just"/>
            <a:endParaRPr lang="hu-HU" sz="500" dirty="0" smtClean="0">
              <a:latin typeface="Calibri" panose="020F0502020204030204" pitchFamily="34" charset="0"/>
              <a:cs typeface="Calibri" panose="020F0502020204030204" pitchFamily="34" charset="0"/>
            </a:endParaRPr>
          </a:p>
          <a:p>
            <a:pPr algn="just"/>
            <a:r>
              <a:rPr lang="en-US" sz="3200" dirty="0" smtClean="0">
                <a:latin typeface="Calibri" panose="020F0502020204030204" pitchFamily="34" charset="0"/>
                <a:cs typeface="Calibri" panose="020F0502020204030204" pitchFamily="34" charset="0"/>
              </a:rPr>
              <a:t>The </a:t>
            </a:r>
            <a:r>
              <a:rPr lang="en-US" sz="3200" dirty="0">
                <a:latin typeface="Calibri" panose="020F0502020204030204" pitchFamily="34" charset="0"/>
                <a:cs typeface="Calibri" panose="020F0502020204030204" pitchFamily="34" charset="0"/>
              </a:rPr>
              <a:t>main aim of our research was to investigate the toxic effects and biodistribution of nanoparticles of different sizes (AuNP, PtNP, HfO</a:t>
            </a:r>
            <a:r>
              <a:rPr lang="en-US" sz="3200" baseline="-25000" dirty="0">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NP) in a zebrafish embryo model. Our secondary objective was to examine the radiation-modifying capabilities of AuNP, PtNP, and HfO</a:t>
            </a:r>
            <a:r>
              <a:rPr lang="en-US" sz="3200" baseline="-25000" dirty="0">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NP in normal tissues. </a:t>
            </a:r>
          </a:p>
          <a:p>
            <a:endParaRPr lang="cs-CZ" sz="500" dirty="0">
              <a:latin typeface="Calibri" panose="020F0502020204030204" pitchFamily="34" charset="0"/>
              <a:cs typeface="Calibri" panose="020F0502020204030204" pitchFamily="34" charset="0"/>
            </a:endParaRPr>
          </a:p>
        </p:txBody>
      </p:sp>
      <p:sp>
        <p:nvSpPr>
          <p:cNvPr id="74" name="Zástupný symbol pro obsah 73"/>
          <p:cNvSpPr>
            <a:spLocks noGrp="1"/>
          </p:cNvSpPr>
          <p:nvPr>
            <p:ph sz="quarter" idx="28"/>
          </p:nvPr>
        </p:nvSpPr>
        <p:spPr>
          <a:xfrm>
            <a:off x="10465534" y="21655223"/>
            <a:ext cx="7549201" cy="9018682"/>
          </a:xfrm>
        </p:spPr>
        <p:txBody>
          <a:bodyPr>
            <a:normAutofit lnSpcReduction="10000"/>
          </a:bodyPr>
          <a:lstStyle/>
          <a:p>
            <a:pPr algn="just"/>
            <a:r>
              <a:rPr lang="en-US" sz="3200" dirty="0">
                <a:latin typeface="Calibri" panose="020F0502020204030204" pitchFamily="34" charset="0"/>
                <a:cs typeface="Calibri" panose="020F0502020204030204" pitchFamily="34" charset="0"/>
              </a:rPr>
              <a:t>We found that AuNP at the concentrations used did not have significant effect on embryo development and mortality. 47 nm AuNP increased the effect of radiation independently from the concentration. </a:t>
            </a:r>
            <a:r>
              <a:rPr lang="en-US" sz="3200" dirty="0" smtClean="0">
                <a:latin typeface="Calibri" panose="020F0502020204030204" pitchFamily="34" charset="0"/>
                <a:cs typeface="Calibri" panose="020F0502020204030204" pitchFamily="34" charset="0"/>
              </a:rPr>
              <a:t>The </a:t>
            </a:r>
            <a:r>
              <a:rPr lang="en-US" sz="3200" dirty="0">
                <a:latin typeface="Calibri" panose="020F0502020204030204" pitchFamily="34" charset="0"/>
                <a:cs typeface="Calibri" panose="020F0502020204030204" pitchFamily="34" charset="0"/>
              </a:rPr>
              <a:t>PtNP treatment was found to be toxic irrespective of size and enhanced the effects of radiation i.e. increased the number of dead individuals and the extent of morphological lesions. Furthermore, we found that PtNP affected the hatching rate of embryos compared to AuNP and HfO</a:t>
            </a:r>
            <a:r>
              <a:rPr lang="en-US" sz="3200" baseline="-25000" dirty="0">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NP nanoparticles. In contrast, HfO</a:t>
            </a:r>
            <a:r>
              <a:rPr lang="en-US" sz="3200" baseline="-25000" dirty="0">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NP showed no significant effect on survival and morphological abnormalities</a:t>
            </a:r>
          </a:p>
          <a:p>
            <a:endParaRPr lang="cs-CZ" dirty="0">
              <a:latin typeface="Calibri" panose="020F0502020204030204" pitchFamily="34" charset="0"/>
              <a:cs typeface="Calibri" panose="020F0502020204030204" pitchFamily="34" charset="0"/>
            </a:endParaRPr>
          </a:p>
        </p:txBody>
      </p:sp>
      <p:sp>
        <p:nvSpPr>
          <p:cNvPr id="75" name="Zástupný symbol pro text 74"/>
          <p:cNvSpPr>
            <a:spLocks noGrp="1"/>
          </p:cNvSpPr>
          <p:nvPr>
            <p:ph type="body" sz="quarter" idx="29"/>
          </p:nvPr>
        </p:nvSpPr>
        <p:spPr>
          <a:xfrm>
            <a:off x="539750" y="3636000"/>
            <a:ext cx="29195713" cy="3222000"/>
          </a:xfrm>
        </p:spPr>
        <p:txBody>
          <a:bodyPr>
            <a:normAutofit lnSpcReduction="10000"/>
          </a:bodyPr>
          <a:lstStyle/>
          <a:p>
            <a:pPr lvl="1"/>
            <a:r>
              <a:rPr lang="cs-CZ" baseline="30000" dirty="0">
                <a:solidFill>
                  <a:schemeClr val="accent1"/>
                </a:solidFill>
                <a:latin typeface="Calibri" panose="020F0502020204030204" pitchFamily="34" charset="0"/>
                <a:cs typeface="Calibri" panose="020F0502020204030204" pitchFamily="34" charset="0"/>
              </a:rPr>
              <a:t>1</a:t>
            </a:r>
            <a:r>
              <a:rPr lang="cs-CZ" dirty="0">
                <a:solidFill>
                  <a:schemeClr val="accent1"/>
                </a:solidFill>
                <a:latin typeface="Calibri" panose="020F0502020204030204" pitchFamily="34" charset="0"/>
                <a:cs typeface="Calibri" panose="020F0502020204030204" pitchFamily="34" charset="0"/>
              </a:rPr>
              <a:t>Rita Júlia Dudás, </a:t>
            </a:r>
            <a:r>
              <a:rPr lang="cs-CZ" baseline="30000" dirty="0">
                <a:solidFill>
                  <a:schemeClr val="accent1"/>
                </a:solidFill>
                <a:latin typeface="Calibri" panose="020F0502020204030204" pitchFamily="34" charset="0"/>
                <a:cs typeface="Calibri" panose="020F0502020204030204" pitchFamily="34" charset="0"/>
              </a:rPr>
              <a:t>1</a:t>
            </a:r>
            <a:r>
              <a:rPr lang="cs-CZ" dirty="0">
                <a:solidFill>
                  <a:schemeClr val="accent1"/>
                </a:solidFill>
                <a:latin typeface="Calibri" panose="020F0502020204030204" pitchFamily="34" charset="0"/>
                <a:cs typeface="Calibri" panose="020F0502020204030204" pitchFamily="34" charset="0"/>
              </a:rPr>
              <a:t>Ébert Attila, </a:t>
            </a:r>
            <a:r>
              <a:rPr lang="cs-CZ" baseline="30000" dirty="0">
                <a:solidFill>
                  <a:schemeClr val="accent1"/>
                </a:solidFill>
                <a:latin typeface="Calibri" panose="020F0502020204030204" pitchFamily="34" charset="0"/>
                <a:cs typeface="Calibri" panose="020F0502020204030204" pitchFamily="34" charset="0"/>
              </a:rPr>
              <a:t>1</a:t>
            </a:r>
            <a:r>
              <a:rPr lang="cs-CZ" dirty="0">
                <a:solidFill>
                  <a:schemeClr val="accent1"/>
                </a:solidFill>
                <a:latin typeface="Calibri" panose="020F0502020204030204" pitchFamily="34" charset="0"/>
                <a:cs typeface="Calibri" panose="020F0502020204030204" pitchFamily="34" charset="0"/>
              </a:rPr>
              <a:t>Károly Mogyorósi, </a:t>
            </a:r>
            <a:r>
              <a:rPr lang="cs-CZ" baseline="30000" dirty="0">
                <a:solidFill>
                  <a:schemeClr val="accent1"/>
                </a:solidFill>
                <a:latin typeface="Calibri" panose="020F0502020204030204" pitchFamily="34" charset="0"/>
                <a:cs typeface="Calibri" panose="020F0502020204030204" pitchFamily="34" charset="0"/>
              </a:rPr>
              <a:t>2</a:t>
            </a:r>
            <a:r>
              <a:rPr lang="cs-CZ" dirty="0">
                <a:solidFill>
                  <a:schemeClr val="accent1"/>
                </a:solidFill>
                <a:latin typeface="Calibri" panose="020F0502020204030204" pitchFamily="34" charset="0"/>
                <a:cs typeface="Calibri" panose="020F0502020204030204" pitchFamily="34" charset="0"/>
              </a:rPr>
              <a:t>Mónika Kiricsi, </a:t>
            </a:r>
            <a:r>
              <a:rPr lang="cs-CZ" baseline="30000" dirty="0">
                <a:solidFill>
                  <a:schemeClr val="accent1"/>
                </a:solidFill>
                <a:latin typeface="Calibri" panose="020F0502020204030204" pitchFamily="34" charset="0"/>
                <a:cs typeface="Calibri" panose="020F0502020204030204" pitchFamily="34" charset="0"/>
              </a:rPr>
              <a:t>2</a:t>
            </a:r>
            <a:r>
              <a:rPr lang="cs-CZ" dirty="0">
                <a:solidFill>
                  <a:schemeClr val="accent1"/>
                </a:solidFill>
                <a:latin typeface="Calibri" panose="020F0502020204030204" pitchFamily="34" charset="0"/>
                <a:cs typeface="Calibri" panose="020F0502020204030204" pitchFamily="34" charset="0"/>
              </a:rPr>
              <a:t>Nóra Igaz, </a:t>
            </a:r>
            <a:r>
              <a:rPr lang="cs-CZ" baseline="30000" dirty="0">
                <a:solidFill>
                  <a:schemeClr val="accent1"/>
                </a:solidFill>
                <a:latin typeface="Calibri" panose="020F0502020204030204" pitchFamily="34" charset="0"/>
                <a:cs typeface="Calibri" panose="020F0502020204030204" pitchFamily="34" charset="0"/>
              </a:rPr>
              <a:t>1</a:t>
            </a:r>
            <a:r>
              <a:rPr lang="cs-CZ" dirty="0">
                <a:solidFill>
                  <a:schemeClr val="accent1"/>
                </a:solidFill>
                <a:latin typeface="Calibri" panose="020F0502020204030204" pitchFamily="34" charset="0"/>
                <a:cs typeface="Calibri" panose="020F0502020204030204" pitchFamily="34" charset="0"/>
              </a:rPr>
              <a:t>Réka Molnár, </a:t>
            </a:r>
            <a:r>
              <a:rPr lang="cs-CZ" baseline="30000" dirty="0">
                <a:solidFill>
                  <a:schemeClr val="accent1"/>
                </a:solidFill>
                <a:latin typeface="Calibri" panose="020F0502020204030204" pitchFamily="34" charset="0"/>
                <a:cs typeface="Calibri" panose="020F0502020204030204" pitchFamily="34" charset="0"/>
              </a:rPr>
              <a:t>1</a:t>
            </a:r>
            <a:r>
              <a:rPr lang="cs-CZ" dirty="0">
                <a:solidFill>
                  <a:schemeClr val="accent1"/>
                </a:solidFill>
                <a:latin typeface="Calibri" panose="020F0502020204030204" pitchFamily="34" charset="0"/>
                <a:cs typeface="Calibri" panose="020F0502020204030204" pitchFamily="34" charset="0"/>
              </a:rPr>
              <a:t>Róbert Polanek, </a:t>
            </a:r>
            <a:r>
              <a:rPr lang="cs-CZ" baseline="30000" dirty="0">
                <a:solidFill>
                  <a:schemeClr val="accent1"/>
                </a:solidFill>
                <a:latin typeface="Calibri" panose="020F0502020204030204" pitchFamily="34" charset="0"/>
                <a:cs typeface="Calibri" panose="020F0502020204030204" pitchFamily="34" charset="0"/>
              </a:rPr>
              <a:t>1,3</a:t>
            </a:r>
            <a:r>
              <a:rPr lang="cs-CZ" dirty="0">
                <a:solidFill>
                  <a:schemeClr val="accent1"/>
                </a:solidFill>
                <a:latin typeface="Calibri" panose="020F0502020204030204" pitchFamily="34" charset="0"/>
                <a:cs typeface="Calibri" panose="020F0502020204030204" pitchFamily="34" charset="0"/>
              </a:rPr>
              <a:t>Katalin Hideghéty, </a:t>
            </a:r>
            <a:r>
              <a:rPr lang="cs-CZ" baseline="30000" dirty="0">
                <a:solidFill>
                  <a:schemeClr val="accent1"/>
                </a:solidFill>
                <a:latin typeface="Calibri" panose="020F0502020204030204" pitchFamily="34" charset="0"/>
                <a:cs typeface="Calibri" panose="020F0502020204030204" pitchFamily="34" charset="0"/>
              </a:rPr>
              <a:t>1</a:t>
            </a:r>
            <a:r>
              <a:rPr lang="cs-CZ" dirty="0">
                <a:solidFill>
                  <a:schemeClr val="accent1"/>
                </a:solidFill>
                <a:latin typeface="Calibri" panose="020F0502020204030204" pitchFamily="34" charset="0"/>
                <a:cs typeface="Calibri" panose="020F0502020204030204" pitchFamily="34" charset="0"/>
              </a:rPr>
              <a:t>Emília Rita Szabó</a:t>
            </a:r>
          </a:p>
          <a:p>
            <a:pPr lvl="1"/>
            <a:r>
              <a:rPr lang="cs-CZ" baseline="30000" dirty="0" smtClean="0">
                <a:latin typeface="Calibri" panose="020F0502020204030204" pitchFamily="34" charset="0"/>
                <a:cs typeface="Calibri" panose="020F0502020204030204" pitchFamily="34" charset="0"/>
              </a:rPr>
              <a:t>1</a:t>
            </a:r>
            <a:r>
              <a:rPr lang="cs-CZ" dirty="0" smtClean="0">
                <a:latin typeface="Calibri" panose="020F0502020204030204" pitchFamily="34" charset="0"/>
                <a:cs typeface="Calibri" panose="020F0502020204030204" pitchFamily="34" charset="0"/>
              </a:rPr>
              <a:t>The </a:t>
            </a:r>
            <a:r>
              <a:rPr lang="cs-CZ" dirty="0">
                <a:latin typeface="Calibri" panose="020F0502020204030204" pitchFamily="34" charset="0"/>
                <a:cs typeface="Calibri" panose="020F0502020204030204" pitchFamily="34" charset="0"/>
              </a:rPr>
              <a:t>Extreme Light Infrastructure ERIC, ALPS Facility, Szeged, </a:t>
            </a:r>
            <a:r>
              <a:rPr lang="cs-CZ" dirty="0" smtClean="0">
                <a:latin typeface="Calibri" panose="020F0502020204030204" pitchFamily="34" charset="0"/>
                <a:cs typeface="Calibri" panose="020F0502020204030204" pitchFamily="34" charset="0"/>
              </a:rPr>
              <a:t>Hungary</a:t>
            </a:r>
          </a:p>
          <a:p>
            <a:pPr lvl="1"/>
            <a:r>
              <a:rPr lang="en-US" baseline="30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University of Szeged, Faculty of Science and Informatics, Department of Biochemistry and Molecular Biology, Szeged, Hungary</a:t>
            </a:r>
          </a:p>
          <a:p>
            <a:pPr lvl="1"/>
            <a:r>
              <a:rPr lang="en-US" baseline="30000" dirty="0">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Oncotherapy Department, University of Szeged, Szeged, Hungary </a:t>
            </a:r>
          </a:p>
          <a:p>
            <a:pPr lvl="1"/>
            <a:endParaRPr lang="cs-CZ" dirty="0">
              <a:latin typeface="Calibri" panose="020F0502020204030204" pitchFamily="34" charset="0"/>
              <a:cs typeface="Calibri" panose="020F0502020204030204" pitchFamily="34" charset="0"/>
            </a:endParaRPr>
          </a:p>
          <a:p>
            <a:pPr lvl="1"/>
            <a:endParaRPr lang="cs-CZ" dirty="0">
              <a:latin typeface="Calibri" panose="020F0502020204030204" pitchFamily="34" charset="0"/>
              <a:cs typeface="Calibri" panose="020F0502020204030204" pitchFamily="34" charset="0"/>
            </a:endParaRPr>
          </a:p>
        </p:txBody>
      </p:sp>
      <p:sp>
        <p:nvSpPr>
          <p:cNvPr id="77" name="Zástupný symbol pro text 76"/>
          <p:cNvSpPr>
            <a:spLocks noGrp="1"/>
          </p:cNvSpPr>
          <p:nvPr>
            <p:ph type="body" sz="quarter" idx="31"/>
          </p:nvPr>
        </p:nvSpPr>
        <p:spPr>
          <a:xfrm>
            <a:off x="850590" y="7542268"/>
            <a:ext cx="7804150" cy="1223962"/>
          </a:xfrm>
        </p:spPr>
        <p:txBody>
          <a:bodyPr/>
          <a:lstStyle/>
          <a:p>
            <a:pPr algn="ctr"/>
            <a:r>
              <a:rPr lang="cs-CZ" dirty="0" smtClean="0">
                <a:latin typeface="Calibri" panose="020F0502020204030204" pitchFamily="34" charset="0"/>
                <a:cs typeface="Calibri" panose="020F0502020204030204" pitchFamily="34" charset="0"/>
              </a:rPr>
              <a:t>INTRODUCTION/AiM</a:t>
            </a:r>
            <a:endParaRPr lang="cs-CZ" dirty="0">
              <a:latin typeface="Calibri" panose="020F0502020204030204" pitchFamily="34" charset="0"/>
              <a:cs typeface="Calibri" panose="020F0502020204030204" pitchFamily="34" charset="0"/>
            </a:endParaRPr>
          </a:p>
        </p:txBody>
      </p:sp>
      <p:sp>
        <p:nvSpPr>
          <p:cNvPr id="79" name="Zástupný symbol pro text 78"/>
          <p:cNvSpPr>
            <a:spLocks noGrp="1"/>
          </p:cNvSpPr>
          <p:nvPr>
            <p:ph type="body" sz="quarter" idx="33"/>
          </p:nvPr>
        </p:nvSpPr>
        <p:spPr>
          <a:xfrm>
            <a:off x="10471573" y="20431261"/>
            <a:ext cx="7549200" cy="1223962"/>
          </a:xfrm>
        </p:spPr>
        <p:txBody>
          <a:bodyPr/>
          <a:lstStyle/>
          <a:p>
            <a:pPr algn="ctr"/>
            <a:r>
              <a:rPr lang="cs-CZ" dirty="0" smtClean="0">
                <a:latin typeface="Calibri" panose="020F0502020204030204" pitchFamily="34" charset="0"/>
                <a:cs typeface="Calibri" panose="020F0502020204030204" pitchFamily="34" charset="0"/>
              </a:rPr>
              <a:t>RESULTS</a:t>
            </a:r>
            <a:endParaRPr lang="cs-CZ" dirty="0">
              <a:latin typeface="Calibri" panose="020F0502020204030204" pitchFamily="34" charset="0"/>
              <a:cs typeface="Calibri" panose="020F0502020204030204" pitchFamily="34" charset="0"/>
            </a:endParaRPr>
          </a:p>
        </p:txBody>
      </p:sp>
      <p:sp>
        <p:nvSpPr>
          <p:cNvPr id="81" name="Zástupný symbol pro text 80"/>
          <p:cNvSpPr>
            <a:spLocks noGrp="1"/>
          </p:cNvSpPr>
          <p:nvPr>
            <p:ph type="body" sz="quarter" idx="35"/>
          </p:nvPr>
        </p:nvSpPr>
        <p:spPr>
          <a:xfrm>
            <a:off x="850588" y="22422889"/>
            <a:ext cx="7804152" cy="1223962"/>
          </a:xfrm>
        </p:spPr>
        <p:txBody>
          <a:bodyPr/>
          <a:lstStyle/>
          <a:p>
            <a:pPr algn="ctr"/>
            <a:r>
              <a:rPr lang="cs-CZ" dirty="0" smtClean="0">
                <a:latin typeface="Calibri" panose="020F0502020204030204" pitchFamily="34" charset="0"/>
                <a:cs typeface="Calibri" panose="020F0502020204030204" pitchFamily="34" charset="0"/>
              </a:rPr>
              <a:t>METHODS AND MATERIALS</a:t>
            </a:r>
            <a:endParaRPr lang="cs-CZ" dirty="0">
              <a:latin typeface="Calibri" panose="020F0502020204030204" pitchFamily="34" charset="0"/>
              <a:cs typeface="Calibri" panose="020F0502020204030204" pitchFamily="34" charset="0"/>
            </a:endParaRPr>
          </a:p>
        </p:txBody>
      </p:sp>
      <p:sp>
        <p:nvSpPr>
          <p:cNvPr id="83" name="Zástupný symbol pro text 82"/>
          <p:cNvSpPr>
            <a:spLocks noGrp="1"/>
          </p:cNvSpPr>
          <p:nvPr>
            <p:ph type="body" sz="quarter" idx="37"/>
          </p:nvPr>
        </p:nvSpPr>
        <p:spPr>
          <a:xfrm>
            <a:off x="10408700" y="31098762"/>
            <a:ext cx="7606035" cy="1223962"/>
          </a:xfrm>
        </p:spPr>
        <p:txBody>
          <a:bodyPr/>
          <a:lstStyle/>
          <a:p>
            <a:pPr algn="ctr"/>
            <a:r>
              <a:rPr lang="cs-CZ" dirty="0" smtClean="0">
                <a:latin typeface="Calibri" panose="020F0502020204030204" pitchFamily="34" charset="0"/>
                <a:cs typeface="Calibri" panose="020F0502020204030204" pitchFamily="34" charset="0"/>
              </a:rPr>
              <a:t>CONCLUSIONS</a:t>
            </a:r>
            <a:endParaRPr lang="cs-CZ"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97DA4B6-8AD5-0669-4824-BB8FF74FABED}"/>
              </a:ext>
            </a:extLst>
          </p:cNvPr>
          <p:cNvSpPr txBox="1"/>
          <p:nvPr/>
        </p:nvSpPr>
        <p:spPr>
          <a:xfrm>
            <a:off x="17754600" y="40919400"/>
            <a:ext cx="184731" cy="369332"/>
          </a:xfrm>
          <a:prstGeom prst="rect">
            <a:avLst/>
          </a:prstGeom>
          <a:noFill/>
        </p:spPr>
        <p:txBody>
          <a:bodyPr wrap="none" rtlCol="0">
            <a:spAutoFit/>
          </a:bodyPr>
          <a:lstStyle/>
          <a:p>
            <a:endParaRPr lang="en-GB" dirty="0">
              <a:latin typeface="Calibri" panose="020F0502020204030204" pitchFamily="34" charset="0"/>
              <a:cs typeface="Calibri" panose="020F0502020204030204" pitchFamily="34" charset="0"/>
            </a:endParaRPr>
          </a:p>
        </p:txBody>
      </p:sp>
      <p:sp>
        <p:nvSpPr>
          <p:cNvPr id="3" name="Szövegdoboz 2"/>
          <p:cNvSpPr txBox="1"/>
          <p:nvPr/>
        </p:nvSpPr>
        <p:spPr>
          <a:xfrm>
            <a:off x="19683307" y="35550722"/>
            <a:ext cx="9854152" cy="1384995"/>
          </a:xfrm>
          <a:prstGeom prst="rect">
            <a:avLst/>
          </a:prstGeom>
          <a:noFill/>
        </p:spPr>
        <p:txBody>
          <a:bodyPr wrap="square" rtlCol="0">
            <a:spAutoFit/>
          </a:bodyPr>
          <a:lstStyle/>
          <a:p>
            <a:pPr algn="ctr"/>
            <a:r>
              <a:rPr lang="hu-HU" sz="2800" b="1" dirty="0" smtClean="0">
                <a:latin typeface="Calibri" panose="020F0502020204030204" pitchFamily="34" charset="0"/>
                <a:cs typeface="Calibri" panose="020F0502020204030204" pitchFamily="34" charset="0"/>
              </a:rPr>
              <a:t>Figure 6. </a:t>
            </a:r>
            <a:r>
              <a:rPr lang="en-US" sz="2800" dirty="0" smtClean="0">
                <a:latin typeface="Calibri" panose="020F0502020204030204" pitchFamily="34" charset="0"/>
                <a:cs typeface="Calibri" panose="020F0502020204030204" pitchFamily="34" charset="0"/>
              </a:rPr>
              <a:t>The </a:t>
            </a:r>
            <a:r>
              <a:rPr lang="en-US" sz="2800" dirty="0">
                <a:latin typeface="Calibri" panose="020F0502020204030204" pitchFamily="34" charset="0"/>
                <a:cs typeface="Calibri" panose="020F0502020204030204" pitchFamily="34" charset="0"/>
              </a:rPr>
              <a:t>graph shows the hatching of 120-hour-old embryos that have undergone PtNP treatment and </a:t>
            </a:r>
            <a:r>
              <a:rPr lang="en-US" sz="2800" dirty="0" smtClean="0">
                <a:latin typeface="Calibri" panose="020F0502020204030204" pitchFamily="34" charset="0"/>
                <a:cs typeface="Calibri" panose="020F0502020204030204" pitchFamily="34" charset="0"/>
              </a:rPr>
              <a:t>irradiation</a:t>
            </a:r>
            <a:r>
              <a:rPr lang="hu-HU" sz="2800" dirty="0" smtClean="0">
                <a:latin typeface="Calibri" panose="020F0502020204030204" pitchFamily="34" charset="0"/>
                <a:cs typeface="Calibri" panose="020F0502020204030204" pitchFamily="34" charset="0"/>
              </a:rPr>
              <a:t>. *** p &lt; 0,001 significant differences relative to the</a:t>
            </a:r>
            <a:r>
              <a:rPr lang="hu-HU" sz="2800" dirty="0">
                <a:latin typeface="Calibri" panose="020F0502020204030204" pitchFamily="34" charset="0"/>
                <a:cs typeface="Calibri" panose="020F0502020204030204" pitchFamily="34" charset="0"/>
              </a:rPr>
              <a:t> </a:t>
            </a:r>
            <a:r>
              <a:rPr lang="hu-HU" sz="2800" dirty="0" smtClean="0">
                <a:latin typeface="Calibri" panose="020F0502020204030204" pitchFamily="34" charset="0"/>
                <a:cs typeface="Calibri" panose="020F0502020204030204" pitchFamily="34" charset="0"/>
              </a:rPr>
              <a:t>control group.</a:t>
            </a:r>
            <a:endParaRPr lang="en-US" dirty="0"/>
          </a:p>
        </p:txBody>
      </p:sp>
      <p:sp>
        <p:nvSpPr>
          <p:cNvPr id="4" name="Szövegdoboz 3"/>
          <p:cNvSpPr txBox="1"/>
          <p:nvPr/>
        </p:nvSpPr>
        <p:spPr>
          <a:xfrm>
            <a:off x="19540050" y="13179132"/>
            <a:ext cx="10243739" cy="1384995"/>
          </a:xfrm>
          <a:prstGeom prst="rect">
            <a:avLst/>
          </a:prstGeom>
          <a:noFill/>
        </p:spPr>
        <p:txBody>
          <a:bodyPr wrap="square" rtlCol="0">
            <a:spAutoFit/>
          </a:bodyPr>
          <a:lstStyle/>
          <a:p>
            <a:pPr algn="ctr"/>
            <a:r>
              <a:rPr lang="hu-HU" sz="2800" b="1" dirty="0" smtClean="0">
                <a:latin typeface="Calibri" panose="020F0502020204030204" pitchFamily="34" charset="0"/>
                <a:cs typeface="Calibri" panose="020F0502020204030204" pitchFamily="34" charset="0"/>
              </a:rPr>
              <a:t>Figure 3. </a:t>
            </a:r>
            <a:r>
              <a:rPr lang="en-US" sz="2800" dirty="0" smtClean="0">
                <a:latin typeface="Calibri" panose="020F0502020204030204" pitchFamily="34" charset="0"/>
                <a:cs typeface="Calibri" panose="020F0502020204030204" pitchFamily="34" charset="0"/>
              </a:rPr>
              <a:t>Effect</a:t>
            </a:r>
            <a:r>
              <a:rPr lang="hu-HU" sz="2800" dirty="0" smtClean="0">
                <a:latin typeface="Calibri" panose="020F0502020204030204" pitchFamily="34" charset="0"/>
                <a:cs typeface="Calibri" panose="020F0502020204030204" pitchFamily="34" charset="0"/>
              </a:rPr>
              <a:t>s</a:t>
            </a:r>
            <a:r>
              <a:rPr lang="en-US" sz="2800" dirty="0" smtClean="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of combined treatment with 47 nm </a:t>
            </a:r>
            <a:r>
              <a:rPr lang="hu-HU" sz="2800" dirty="0" smtClean="0">
                <a:latin typeface="Calibri" panose="020F0502020204030204" pitchFamily="34" charset="0"/>
                <a:cs typeface="Calibri" panose="020F0502020204030204" pitchFamily="34" charset="0"/>
              </a:rPr>
              <a:t>AuNP</a:t>
            </a:r>
            <a:r>
              <a:rPr lang="en-US" sz="2800" dirty="0" smtClean="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on </a:t>
            </a:r>
            <a:r>
              <a:rPr lang="en-US" sz="2800" dirty="0" smtClean="0">
                <a:latin typeface="Calibri" panose="020F0502020204030204" pitchFamily="34" charset="0"/>
                <a:cs typeface="Calibri" panose="020F0502020204030204" pitchFamily="34" charset="0"/>
              </a:rPr>
              <a:t>survival</a:t>
            </a:r>
            <a:r>
              <a:rPr lang="hu-HU" sz="2800" dirty="0" smtClean="0">
                <a:latin typeface="Calibri" panose="020F0502020204030204" pitchFamily="34" charset="0"/>
                <a:cs typeface="Calibri" panose="020F0502020204030204" pitchFamily="34" charset="0"/>
              </a:rPr>
              <a:t>.** p &lt; 0,05, *** p &lt; 0,001 significant differences relative to the control group.</a:t>
            </a:r>
            <a:endParaRPr lang="en-US" sz="2800" dirty="0">
              <a:latin typeface="Calibri" panose="020F0502020204030204" pitchFamily="34" charset="0"/>
              <a:cs typeface="Calibri" panose="020F0502020204030204" pitchFamily="34" charset="0"/>
            </a:endParaRPr>
          </a:p>
        </p:txBody>
      </p:sp>
      <p:sp>
        <p:nvSpPr>
          <p:cNvPr id="5" name="Szövegdoboz 4"/>
          <p:cNvSpPr txBox="1"/>
          <p:nvPr/>
        </p:nvSpPr>
        <p:spPr>
          <a:xfrm rot="10800000" flipV="1">
            <a:off x="9077249" y="12381703"/>
            <a:ext cx="10226304" cy="523220"/>
          </a:xfrm>
          <a:prstGeom prst="rect">
            <a:avLst/>
          </a:prstGeom>
          <a:noFill/>
        </p:spPr>
        <p:txBody>
          <a:bodyPr wrap="square" rtlCol="0">
            <a:spAutoFit/>
          </a:bodyPr>
          <a:lstStyle/>
          <a:p>
            <a:pPr algn="ctr"/>
            <a:r>
              <a:rPr lang="hu-HU" sz="2800" b="1" dirty="0" smtClean="0">
                <a:latin typeface="Calibri" panose="020F0502020204030204" pitchFamily="34" charset="0"/>
                <a:cs typeface="Calibri" panose="020F0502020204030204" pitchFamily="34" charset="0"/>
              </a:rPr>
              <a:t>Table 1. </a:t>
            </a:r>
            <a:r>
              <a:rPr lang="hu-HU" sz="2800" dirty="0">
                <a:latin typeface="Calibri" panose="020F0502020204030204" pitchFamily="34" charset="0"/>
                <a:cs typeface="Calibri" panose="020F0502020204030204" pitchFamily="34" charset="0"/>
              </a:rPr>
              <a:t>S</a:t>
            </a:r>
            <a:r>
              <a:rPr lang="en-US" sz="2800" dirty="0" smtClean="0">
                <a:latin typeface="Calibri" panose="020F0502020204030204" pitchFamily="34" charset="0"/>
                <a:cs typeface="Calibri" panose="020F0502020204030204" pitchFamily="34" charset="0"/>
              </a:rPr>
              <a:t>ize </a:t>
            </a:r>
            <a:r>
              <a:rPr lang="en-US" sz="2800" dirty="0">
                <a:latin typeface="Calibri" panose="020F0502020204030204" pitchFamily="34" charset="0"/>
                <a:cs typeface="Calibri" panose="020F0502020204030204" pitchFamily="34" charset="0"/>
              </a:rPr>
              <a:t>and concentrations of the used nanoparticles</a:t>
            </a:r>
            <a:endParaRPr lang="hu-HU" sz="2800" dirty="0">
              <a:latin typeface="Calibri" panose="020F0502020204030204" pitchFamily="34" charset="0"/>
              <a:cs typeface="Calibri" panose="020F0502020204030204" pitchFamily="34" charset="0"/>
            </a:endParaRPr>
          </a:p>
        </p:txBody>
      </p:sp>
      <p:sp>
        <p:nvSpPr>
          <p:cNvPr id="7" name="Szövegdoboz 6"/>
          <p:cNvSpPr txBox="1"/>
          <p:nvPr/>
        </p:nvSpPr>
        <p:spPr>
          <a:xfrm>
            <a:off x="19670363" y="28047921"/>
            <a:ext cx="10234812" cy="954107"/>
          </a:xfrm>
          <a:prstGeom prst="rect">
            <a:avLst/>
          </a:prstGeom>
          <a:noFill/>
        </p:spPr>
        <p:txBody>
          <a:bodyPr wrap="square" rtlCol="0">
            <a:spAutoFit/>
          </a:bodyPr>
          <a:lstStyle/>
          <a:p>
            <a:pPr algn="ctr"/>
            <a:r>
              <a:rPr lang="hu-HU" sz="2800" b="1" dirty="0" smtClean="0">
                <a:latin typeface="Calibri" panose="020F0502020204030204" pitchFamily="34" charset="0"/>
                <a:cs typeface="Calibri" panose="020F0502020204030204" pitchFamily="34" charset="0"/>
              </a:rPr>
              <a:t>Figure 5.</a:t>
            </a:r>
            <a:r>
              <a:rPr lang="hu-HU" sz="2800" dirty="0" smtClean="0">
                <a:latin typeface="Calibri" panose="020F0502020204030204" pitchFamily="34" charset="0"/>
                <a:cs typeface="Calibri" panose="020F0502020204030204" pitchFamily="34" charset="0"/>
              </a:rPr>
              <a:t> Effect of combined treatment with 20 nm PtNP on survival. **** p &lt; 0,0001 significant differences relative to the control group.</a:t>
            </a:r>
            <a:endParaRPr lang="hu-HU" dirty="0">
              <a:latin typeface="Calibri" panose="020F0502020204030204" pitchFamily="34" charset="0"/>
              <a:cs typeface="Calibri" panose="020F0502020204030204" pitchFamily="34" charset="0"/>
            </a:endParaRPr>
          </a:p>
        </p:txBody>
      </p:sp>
      <p:pic>
        <p:nvPicPr>
          <p:cNvPr id="10" name="Kép 9"/>
          <p:cNvPicPr>
            <a:picLocks noChangeAspect="1"/>
          </p:cNvPicPr>
          <p:nvPr/>
        </p:nvPicPr>
        <p:blipFill>
          <a:blip r:embed="rId2"/>
          <a:stretch>
            <a:fillRect/>
          </a:stretch>
        </p:blipFill>
        <p:spPr>
          <a:xfrm>
            <a:off x="850587" y="33829658"/>
            <a:ext cx="7804152" cy="3934774"/>
          </a:xfrm>
          <a:prstGeom prst="rect">
            <a:avLst/>
          </a:prstGeom>
        </p:spPr>
      </p:pic>
      <p:sp>
        <p:nvSpPr>
          <p:cNvPr id="11" name="Szövegdoboz 10"/>
          <p:cNvSpPr txBox="1"/>
          <p:nvPr/>
        </p:nvSpPr>
        <p:spPr>
          <a:xfrm>
            <a:off x="850587" y="37892426"/>
            <a:ext cx="7804152" cy="1384995"/>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Figure </a:t>
            </a:r>
            <a:r>
              <a:rPr lang="en-US" sz="2800" b="1" dirty="0" smtClean="0">
                <a:latin typeface="Calibri" panose="020F0502020204030204" pitchFamily="34" charset="0"/>
                <a:cs typeface="Calibri" panose="020F0502020204030204" pitchFamily="34" charset="0"/>
              </a:rPr>
              <a:t>1</a:t>
            </a:r>
            <a:r>
              <a:rPr lang="hu-HU" sz="2800" b="1"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(a</a:t>
            </a:r>
            <a:r>
              <a:rPr lang="en-US" sz="2800" dirty="0">
                <a:latin typeface="Calibri" panose="020F0502020204030204" pitchFamily="34" charset="0"/>
                <a:cs typeface="Calibri" panose="020F0502020204030204" pitchFamily="34" charset="0"/>
              </a:rPr>
              <a:t>) </a:t>
            </a:r>
            <a:r>
              <a:rPr lang="hu-HU" sz="2800" dirty="0">
                <a:latin typeface="Calibri" panose="020F0502020204030204" pitchFamily="34" charset="0"/>
                <a:cs typeface="Calibri" panose="020F0502020204030204" pitchFamily="34" charset="0"/>
              </a:rPr>
              <a:t>Z</a:t>
            </a:r>
            <a:r>
              <a:rPr lang="hu-HU" sz="2800" dirty="0" smtClean="0">
                <a:latin typeface="Calibri" panose="020F0502020204030204" pitchFamily="34" charset="0"/>
                <a:cs typeface="Calibri" panose="020F0502020204030204" pitchFamily="34" charset="0"/>
              </a:rPr>
              <a:t>ebrafish larvae </a:t>
            </a:r>
            <a:r>
              <a:rPr lang="hu-HU" sz="2800" dirty="0">
                <a:latin typeface="Calibri" panose="020F0502020204030204" pitchFamily="34" charset="0"/>
                <a:cs typeface="Calibri" panose="020F0502020204030204" pitchFamily="34" charset="0"/>
              </a:rPr>
              <a:t> </a:t>
            </a:r>
            <a:r>
              <a:rPr lang="hu-HU" sz="2800" dirty="0" smtClean="0">
                <a:latin typeface="Calibri" panose="020F0502020204030204" pitchFamily="34" charset="0"/>
                <a:cs typeface="Calibri" panose="020F0502020204030204" pitchFamily="34" charset="0"/>
              </a:rPr>
              <a:t>with a n</a:t>
            </a:r>
            <a:r>
              <a:rPr lang="en-US" sz="2800" dirty="0" smtClean="0">
                <a:latin typeface="Calibri" panose="020F0502020204030204" pitchFamily="34" charset="0"/>
                <a:cs typeface="Calibri" panose="020F0502020204030204" pitchFamily="34" charset="0"/>
              </a:rPr>
              <a:t>ormal </a:t>
            </a:r>
            <a:r>
              <a:rPr lang="en-US" sz="2800" dirty="0">
                <a:latin typeface="Calibri" panose="020F0502020204030204" pitchFamily="34" charset="0"/>
                <a:cs typeface="Calibri" panose="020F0502020204030204" pitchFamily="34" charset="0"/>
              </a:rPr>
              <a:t>phenotype, (b) </a:t>
            </a:r>
            <a:r>
              <a:rPr lang="hu-HU" sz="2800" dirty="0" smtClean="0">
                <a:latin typeface="Calibri" panose="020F0502020204030204" pitchFamily="34" charset="0"/>
                <a:cs typeface="Calibri" panose="020F0502020204030204" pitchFamily="34" charset="0"/>
              </a:rPr>
              <a:t>treated larvae </a:t>
            </a:r>
            <a:r>
              <a:rPr lang="en-US" sz="2800" dirty="0" smtClean="0">
                <a:latin typeface="Calibri" panose="020F0502020204030204" pitchFamily="34" charset="0"/>
                <a:cs typeface="Calibri" panose="020F0502020204030204" pitchFamily="34" charset="0"/>
              </a:rPr>
              <a:t>with </a:t>
            </a:r>
            <a:r>
              <a:rPr lang="en-US" sz="2800" dirty="0">
                <a:latin typeface="Calibri" panose="020F0502020204030204" pitchFamily="34" charset="0"/>
                <a:cs typeface="Calibri" panose="020F0502020204030204" pitchFamily="34" charset="0"/>
              </a:rPr>
              <a:t>morphological abnormalities. </a:t>
            </a:r>
          </a:p>
        </p:txBody>
      </p:sp>
      <p:sp>
        <p:nvSpPr>
          <p:cNvPr id="12" name="Szövegdoboz 11"/>
          <p:cNvSpPr txBox="1"/>
          <p:nvPr/>
        </p:nvSpPr>
        <p:spPr>
          <a:xfrm>
            <a:off x="9397695" y="18866946"/>
            <a:ext cx="9405438" cy="1384995"/>
          </a:xfrm>
          <a:prstGeom prst="rect">
            <a:avLst/>
          </a:prstGeom>
          <a:noFill/>
        </p:spPr>
        <p:txBody>
          <a:bodyPr wrap="square" rtlCol="0">
            <a:spAutoFit/>
          </a:bodyPr>
          <a:lstStyle/>
          <a:p>
            <a:pPr algn="ctr"/>
            <a:r>
              <a:rPr lang="hu-HU" sz="2800" b="1" dirty="0" smtClean="0">
                <a:latin typeface="Calibri" panose="020F0502020204030204" pitchFamily="34" charset="0"/>
                <a:cs typeface="Calibri" panose="020F0502020204030204" pitchFamily="34" charset="0"/>
              </a:rPr>
              <a:t>Figure </a:t>
            </a:r>
            <a:r>
              <a:rPr lang="hu-HU" sz="2800" b="1" dirty="0">
                <a:latin typeface="Calibri" panose="020F0502020204030204" pitchFamily="34" charset="0"/>
                <a:cs typeface="Calibri" panose="020F0502020204030204" pitchFamily="34" charset="0"/>
              </a:rPr>
              <a:t>2</a:t>
            </a:r>
            <a:r>
              <a:rPr lang="hu-HU" sz="2800" b="1"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Embryos </a:t>
            </a:r>
            <a:r>
              <a:rPr lang="en-US" sz="2800" dirty="0">
                <a:latin typeface="Calibri" panose="020F0502020204030204" pitchFamily="34" charset="0"/>
                <a:cs typeface="Calibri" panose="020F0502020204030204" pitchFamily="34" charset="0"/>
              </a:rPr>
              <a:t>treated with different concentrations of </a:t>
            </a:r>
            <a:r>
              <a:rPr lang="hu-HU" sz="2800" dirty="0" smtClean="0">
                <a:latin typeface="Calibri" panose="020F0502020204030204" pitchFamily="34" charset="0"/>
                <a:cs typeface="Calibri" panose="020F0502020204030204" pitchFamily="34" charset="0"/>
              </a:rPr>
              <a:t>47 nm </a:t>
            </a:r>
            <a:r>
              <a:rPr lang="en-US" sz="2800" dirty="0" smtClean="0">
                <a:latin typeface="Calibri" panose="020F0502020204030204" pitchFamily="34" charset="0"/>
                <a:cs typeface="Calibri" panose="020F0502020204030204" pitchFamily="34" charset="0"/>
              </a:rPr>
              <a:t>AuNP </a:t>
            </a:r>
            <a:r>
              <a:rPr lang="en-US" sz="2800" dirty="0">
                <a:latin typeface="Calibri" panose="020F0502020204030204" pitchFamily="34" charset="0"/>
                <a:cs typeface="Calibri" panose="020F0502020204030204" pitchFamily="34" charset="0"/>
              </a:rPr>
              <a:t>after </a:t>
            </a:r>
            <a:r>
              <a:rPr lang="en-US" sz="2800" dirty="0" smtClean="0">
                <a:latin typeface="Calibri" panose="020F0502020204030204" pitchFamily="34" charset="0"/>
                <a:cs typeface="Calibri" panose="020F0502020204030204" pitchFamily="34" charset="0"/>
              </a:rPr>
              <a:t>incubation</a:t>
            </a:r>
            <a:r>
              <a:rPr lang="hu-HU" sz="2800" dirty="0" smtClean="0">
                <a:latin typeface="Calibri" panose="020F0502020204030204" pitchFamily="34" charset="0"/>
                <a:cs typeface="Calibri" panose="020F0502020204030204" pitchFamily="34" charset="0"/>
              </a:rPr>
              <a:t>. (a) control group, (b) 25 mg/L, (c) 50 mg/L, (d) 75 mg/L</a:t>
            </a:r>
            <a:r>
              <a:rPr lang="en-US" sz="2800" dirty="0" smtClean="0">
                <a:latin typeface="Calibri" panose="020F0502020204030204" pitchFamily="34" charset="0"/>
                <a:cs typeface="Calibri" panose="020F0502020204030204" pitchFamily="34" charset="0"/>
              </a:rPr>
              <a:t> </a:t>
            </a:r>
            <a:endParaRPr lang="hu-HU" sz="2800" dirty="0">
              <a:latin typeface="Calibri" panose="020F0502020204030204" pitchFamily="34" charset="0"/>
              <a:cs typeface="Calibri" panose="020F0502020204030204" pitchFamily="34" charset="0"/>
            </a:endParaRPr>
          </a:p>
        </p:txBody>
      </p:sp>
      <p:sp>
        <p:nvSpPr>
          <p:cNvPr id="34" name="Szövegdoboz 33"/>
          <p:cNvSpPr txBox="1"/>
          <p:nvPr/>
        </p:nvSpPr>
        <p:spPr>
          <a:xfrm>
            <a:off x="19840078" y="20525884"/>
            <a:ext cx="9858467" cy="1384995"/>
          </a:xfrm>
          <a:prstGeom prst="rect">
            <a:avLst/>
          </a:prstGeom>
          <a:noFill/>
        </p:spPr>
        <p:txBody>
          <a:bodyPr wrap="square" rtlCol="0">
            <a:spAutoFit/>
          </a:bodyPr>
          <a:lstStyle/>
          <a:p>
            <a:pPr algn="ctr"/>
            <a:r>
              <a:rPr lang="hu-HU" sz="2800" b="1" dirty="0" smtClean="0">
                <a:latin typeface="Calibri" panose="020F0502020204030204" pitchFamily="34" charset="0"/>
                <a:cs typeface="Calibri" panose="020F0502020204030204" pitchFamily="34" charset="0"/>
              </a:rPr>
              <a:t>Figure 4.</a:t>
            </a:r>
            <a:r>
              <a:rPr lang="hu-HU" sz="2800" dirty="0" smtClean="0">
                <a:latin typeface="Calibri" panose="020F0502020204030204" pitchFamily="34" charset="0"/>
                <a:cs typeface="Calibri" panose="020F0502020204030204" pitchFamily="34" charset="0"/>
              </a:rPr>
              <a:t> Effect of combined treatment with 5 nm PtNP on survival. ** p &lt; 0,05, </a:t>
            </a:r>
            <a:r>
              <a:rPr lang="hu-HU" sz="2800" dirty="0" smtClean="0">
                <a:latin typeface="Calibri" panose="020F0502020204030204" pitchFamily="34" charset="0"/>
                <a:cs typeface="Calibri" panose="020F0502020204030204" pitchFamily="34" charset="0"/>
              </a:rPr>
              <a:t>**** </a:t>
            </a:r>
            <a:r>
              <a:rPr lang="hu-HU" sz="2800" dirty="0" smtClean="0">
                <a:latin typeface="Calibri" panose="020F0502020204030204" pitchFamily="34" charset="0"/>
                <a:cs typeface="Calibri" panose="020F0502020204030204" pitchFamily="34" charset="0"/>
              </a:rPr>
              <a:t>p &lt;</a:t>
            </a:r>
            <a:r>
              <a:rPr lang="hu-HU" sz="2800" dirty="0" smtClean="0">
                <a:latin typeface="Calibri" panose="020F0502020204030204" pitchFamily="34" charset="0"/>
                <a:cs typeface="Calibri" panose="020F0502020204030204" pitchFamily="34" charset="0"/>
              </a:rPr>
              <a:t>0,0001 </a:t>
            </a:r>
            <a:r>
              <a:rPr lang="hu-HU" sz="2800" dirty="0" smtClean="0">
                <a:latin typeface="Calibri" panose="020F0502020204030204" pitchFamily="34" charset="0"/>
                <a:cs typeface="Calibri" panose="020F0502020204030204" pitchFamily="34" charset="0"/>
              </a:rPr>
              <a:t>significant differences relative to  the control group</a:t>
            </a:r>
            <a:r>
              <a:rPr lang="hu-HU" dirty="0" smtClean="0">
                <a:latin typeface="Calibri" panose="020F0502020204030204" pitchFamily="34" charset="0"/>
                <a:cs typeface="Calibri" panose="020F0502020204030204" pitchFamily="34" charset="0"/>
              </a:rPr>
              <a:t> .</a:t>
            </a:r>
            <a:endParaRPr lang="hu-HU" dirty="0">
              <a:latin typeface="Calibri" panose="020F0502020204030204" pitchFamily="34" charset="0"/>
              <a:cs typeface="Calibri" panose="020F0502020204030204" pitchFamily="34" charset="0"/>
            </a:endParaRPr>
          </a:p>
        </p:txBody>
      </p:sp>
      <p:pic>
        <p:nvPicPr>
          <p:cNvPr id="14" name="Kép 13"/>
          <p:cNvPicPr>
            <a:picLocks noChangeAspect="1"/>
          </p:cNvPicPr>
          <p:nvPr/>
        </p:nvPicPr>
        <p:blipFill>
          <a:blip r:embed="rId3"/>
          <a:stretch>
            <a:fillRect/>
          </a:stretch>
        </p:blipFill>
        <p:spPr>
          <a:xfrm>
            <a:off x="19803160" y="7513502"/>
            <a:ext cx="9895385" cy="5397961"/>
          </a:xfrm>
          <a:prstGeom prst="rect">
            <a:avLst/>
          </a:prstGeom>
        </p:spPr>
      </p:pic>
      <p:pic>
        <p:nvPicPr>
          <p:cNvPr id="17" name="Kép 16"/>
          <p:cNvPicPr>
            <a:picLocks noChangeAspect="1"/>
          </p:cNvPicPr>
          <p:nvPr/>
        </p:nvPicPr>
        <p:blipFill>
          <a:blip r:embed="rId4"/>
          <a:stretch>
            <a:fillRect/>
          </a:stretch>
        </p:blipFill>
        <p:spPr>
          <a:xfrm>
            <a:off x="19840077" y="29304998"/>
            <a:ext cx="9751078" cy="6036238"/>
          </a:xfrm>
          <a:prstGeom prst="rect">
            <a:avLst/>
          </a:prstGeom>
        </p:spPr>
      </p:pic>
      <p:pic>
        <p:nvPicPr>
          <p:cNvPr id="18" name="Kép 17"/>
          <p:cNvPicPr>
            <a:picLocks noChangeAspect="1"/>
          </p:cNvPicPr>
          <p:nvPr/>
        </p:nvPicPr>
        <p:blipFill>
          <a:blip r:embed="rId5"/>
          <a:stretch>
            <a:fillRect/>
          </a:stretch>
        </p:blipFill>
        <p:spPr>
          <a:xfrm>
            <a:off x="11457756" y="13024537"/>
            <a:ext cx="5465290" cy="5725824"/>
          </a:xfrm>
          <a:prstGeom prst="rect">
            <a:avLst/>
          </a:prstGeom>
        </p:spPr>
      </p:pic>
      <p:pic>
        <p:nvPicPr>
          <p:cNvPr id="8" name="Kép 7"/>
          <p:cNvPicPr>
            <a:picLocks noChangeAspect="1"/>
          </p:cNvPicPr>
          <p:nvPr/>
        </p:nvPicPr>
        <p:blipFill>
          <a:blip r:embed="rId6"/>
          <a:stretch>
            <a:fillRect/>
          </a:stretch>
        </p:blipFill>
        <p:spPr>
          <a:xfrm>
            <a:off x="19840077" y="14805514"/>
            <a:ext cx="9858468" cy="5473471"/>
          </a:xfrm>
          <a:prstGeom prst="rect">
            <a:avLst/>
          </a:prstGeom>
        </p:spPr>
      </p:pic>
      <p:pic>
        <p:nvPicPr>
          <p:cNvPr id="9" name="Kép 8"/>
          <p:cNvPicPr>
            <a:picLocks noChangeAspect="1"/>
          </p:cNvPicPr>
          <p:nvPr/>
        </p:nvPicPr>
        <p:blipFill>
          <a:blip r:embed="rId7"/>
          <a:stretch>
            <a:fillRect/>
          </a:stretch>
        </p:blipFill>
        <p:spPr>
          <a:xfrm>
            <a:off x="19840077" y="22102560"/>
            <a:ext cx="9858468" cy="5706458"/>
          </a:xfrm>
          <a:prstGeom prst="rect">
            <a:avLst/>
          </a:prstGeom>
        </p:spPr>
      </p:pic>
      <p:sp>
        <p:nvSpPr>
          <p:cNvPr id="30" name="Zástupný symbol pro text 78"/>
          <p:cNvSpPr>
            <a:spLocks noGrp="1"/>
          </p:cNvSpPr>
          <p:nvPr>
            <p:ph type="body" sz="quarter" idx="33"/>
          </p:nvPr>
        </p:nvSpPr>
        <p:spPr>
          <a:xfrm>
            <a:off x="19786383" y="37266434"/>
            <a:ext cx="9751077" cy="687260"/>
          </a:xfrm>
        </p:spPr>
        <p:txBody>
          <a:bodyPr>
            <a:normAutofit/>
          </a:bodyPr>
          <a:lstStyle/>
          <a:p>
            <a:pPr algn="ctr"/>
            <a:r>
              <a:rPr lang="cs-CZ" dirty="0" smtClean="0">
                <a:latin typeface="Calibri" panose="020F0502020204030204" pitchFamily="34" charset="0"/>
                <a:cs typeface="Calibri" panose="020F0502020204030204" pitchFamily="34" charset="0"/>
              </a:rPr>
              <a:t>Contact</a:t>
            </a:r>
            <a:endParaRPr lang="cs-CZ" dirty="0">
              <a:latin typeface="Calibri" panose="020F0502020204030204" pitchFamily="34" charset="0"/>
              <a:cs typeface="Calibri" panose="020F0502020204030204" pitchFamily="34" charset="0"/>
            </a:endParaRPr>
          </a:p>
        </p:txBody>
      </p:sp>
      <p:sp>
        <p:nvSpPr>
          <p:cNvPr id="31" name="Zástupný symbol pro obsah 73"/>
          <p:cNvSpPr>
            <a:spLocks noGrp="1"/>
          </p:cNvSpPr>
          <p:nvPr>
            <p:ph sz="quarter" idx="28"/>
          </p:nvPr>
        </p:nvSpPr>
        <p:spPr>
          <a:xfrm>
            <a:off x="19786382" y="37953694"/>
            <a:ext cx="9751077" cy="1015585"/>
          </a:xfrm>
        </p:spPr>
        <p:txBody>
          <a:bodyPr>
            <a:noAutofit/>
          </a:bodyPr>
          <a:lstStyle/>
          <a:p>
            <a:pPr algn="ctr"/>
            <a:r>
              <a:rPr lang="cs-CZ" sz="2800" dirty="0" smtClean="0">
                <a:latin typeface="Calibri" panose="020F0502020204030204" pitchFamily="34" charset="0"/>
                <a:cs typeface="Calibri" panose="020F0502020204030204" pitchFamily="34" charset="0"/>
              </a:rPr>
              <a:t>E-mail</a:t>
            </a:r>
            <a:r>
              <a:rPr lang="cs-CZ" sz="2800" dirty="0">
                <a:latin typeface="Calibri" panose="020F0502020204030204" pitchFamily="34" charset="0"/>
                <a:cs typeface="Calibri" panose="020F0502020204030204" pitchFamily="34" charset="0"/>
              </a:rPr>
              <a:t>: julia.dudas@eli-alps.hu</a:t>
            </a:r>
          </a:p>
        </p:txBody>
      </p:sp>
    </p:spTree>
    <p:extLst>
      <p:ext uri="{BB962C8B-B14F-4D97-AF65-F5344CB8AC3E}">
        <p14:creationId xmlns:p14="http://schemas.microsoft.com/office/powerpoint/2010/main" val="3177734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A0">
  <a:themeElements>
    <a:clrScheme name="ELI laser 2022">
      <a:dk1>
        <a:sysClr val="windowText" lastClr="000000"/>
      </a:dk1>
      <a:lt1>
        <a:sysClr val="window" lastClr="FFFFFF"/>
      </a:lt1>
      <a:dk2>
        <a:srgbClr val="3C3C3C"/>
      </a:dk2>
      <a:lt2>
        <a:srgbClr val="E1E1E1"/>
      </a:lt2>
      <a:accent1>
        <a:srgbClr val="F26722"/>
      </a:accent1>
      <a:accent2>
        <a:srgbClr val="3D3D3D"/>
      </a:accent2>
      <a:accent3>
        <a:srgbClr val="ED8B00"/>
      </a:accent3>
      <a:accent4>
        <a:srgbClr val="28724F"/>
      </a:accent4>
      <a:accent5>
        <a:srgbClr val="722257"/>
      </a:accent5>
      <a:accent6>
        <a:srgbClr val="AF272F"/>
      </a:accent6>
      <a:hlink>
        <a:srgbClr val="F26722"/>
      </a:hlink>
      <a:folHlink>
        <a:srgbClr val="F2672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A0.potx" id="{3819335D-44A1-4058-A755-B62E6F166C70}" vid="{41395B3B-C581-491B-A4EF-6410C66958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6279</TotalTime>
  <Words>782</Words>
  <Application>Microsoft Office PowerPoint</Application>
  <PresentationFormat>Egyéni</PresentationFormat>
  <Paragraphs>46</Paragraphs>
  <Slides>1</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vt:i4>
      </vt:variant>
    </vt:vector>
  </HeadingPairs>
  <TitlesOfParts>
    <vt:vector size="4" baseType="lpstr">
      <vt:lpstr>Arial</vt:lpstr>
      <vt:lpstr>Calibri</vt:lpstr>
      <vt:lpstr>PosterA0</vt:lpstr>
      <vt:lpstr>Toxicity and radiation-modifying effects of nanoparticles on zebrafish (Danio rerio) embryo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POSTER TITLE POSTER TITLE POSTER TITLE POSTER TITLE POSTER TITLE POSTER TITLE</dc:title>
  <dc:creator>Szabó Emília Rita PhD</dc:creator>
  <cp:lastModifiedBy>Dudás Júlia</cp:lastModifiedBy>
  <cp:revision>69</cp:revision>
  <dcterms:modified xsi:type="dcterms:W3CDTF">2024-06-17T13:52:07Z</dcterms:modified>
</cp:coreProperties>
</file>